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03" autoAdjust="0"/>
  </p:normalViewPr>
  <p:slideViewPr>
    <p:cSldViewPr snapToGrid="0">
      <p:cViewPr varScale="1">
        <p:scale>
          <a:sx n="82" d="100"/>
          <a:sy n="82" d="100"/>
        </p:scale>
        <p:origin x="69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3E62-DA3A-42FE-9820-7F7D638F74F7}" type="datetimeFigureOut">
              <a:rPr lang="bg-BG" smtClean="0"/>
              <a:t>8.10.2025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25C8-97DF-40A8-A5C2-FAE9861C8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4119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3E62-DA3A-42FE-9820-7F7D638F74F7}" type="datetimeFigureOut">
              <a:rPr lang="bg-BG" smtClean="0"/>
              <a:t>8.10.2025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25C8-97DF-40A8-A5C2-FAE9861C8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195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3E62-DA3A-42FE-9820-7F7D638F74F7}" type="datetimeFigureOut">
              <a:rPr lang="bg-BG" smtClean="0"/>
              <a:t>8.10.2025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25C8-97DF-40A8-A5C2-FAE9861C8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11962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3E62-DA3A-42FE-9820-7F7D638F74F7}" type="datetimeFigureOut">
              <a:rPr lang="bg-BG" smtClean="0"/>
              <a:t>8.10.2025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25C8-97DF-40A8-A5C2-FAE9861C8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86855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3E62-DA3A-42FE-9820-7F7D638F74F7}" type="datetimeFigureOut">
              <a:rPr lang="bg-BG" smtClean="0"/>
              <a:t>8.10.2025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25C8-97DF-40A8-A5C2-FAE9861C8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94131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3E62-DA3A-42FE-9820-7F7D638F74F7}" type="datetimeFigureOut">
              <a:rPr lang="bg-BG" smtClean="0"/>
              <a:t>8.10.2025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25C8-97DF-40A8-A5C2-FAE9861C8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8385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3E62-DA3A-42FE-9820-7F7D638F74F7}" type="datetimeFigureOut">
              <a:rPr lang="bg-BG" smtClean="0"/>
              <a:t>8.10.2025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25C8-97DF-40A8-A5C2-FAE9861C8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56273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3E62-DA3A-42FE-9820-7F7D638F74F7}" type="datetimeFigureOut">
              <a:rPr lang="bg-BG" smtClean="0"/>
              <a:t>8.10.2025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25C8-97DF-40A8-A5C2-FAE9861C8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71988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3E62-DA3A-42FE-9820-7F7D638F74F7}" type="datetimeFigureOut">
              <a:rPr lang="bg-BG" smtClean="0"/>
              <a:t>8.10.2025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25C8-97DF-40A8-A5C2-FAE9861C8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4279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3E62-DA3A-42FE-9820-7F7D638F74F7}" type="datetimeFigureOut">
              <a:rPr lang="bg-BG" smtClean="0"/>
              <a:t>8.10.2025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25C8-97DF-40A8-A5C2-FAE9861C8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9675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3E62-DA3A-42FE-9820-7F7D638F74F7}" type="datetimeFigureOut">
              <a:rPr lang="bg-BG" smtClean="0"/>
              <a:t>8.10.2025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25C8-97DF-40A8-A5C2-FAE9861C8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7964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B3E62-DA3A-42FE-9820-7F7D638F74F7}" type="datetimeFigureOut">
              <a:rPr lang="bg-BG" smtClean="0"/>
              <a:t>8.10.2025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B25C8-97DF-40A8-A5C2-FAE9861C8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02966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10000" t="-1000" r="10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10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/>
          </a:bodyPr>
          <a:lstStyle/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 градина „Минзухар“ с. Крушаре, общ. Сливен</a:t>
            </a:r>
            <a:b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 възрастова група „Бонбони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2024-2025 година</a:t>
            </a:r>
            <a:endParaRPr lang="bg-BG" sz="28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0" y="2351313"/>
            <a:ext cx="6158204" cy="4180116"/>
          </a:xfrm>
        </p:spPr>
        <p:txBody>
          <a:bodyPr/>
          <a:lstStyle/>
          <a:p>
            <a:endParaRPr lang="bg-BG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Стойка Димитрова - учител</a:t>
            </a:r>
            <a:endParaRPr lang="bg-BG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Красимира Петрова - учител</a:t>
            </a:r>
            <a:endParaRPr lang="bg-BG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Татяна Ненчева - </a:t>
            </a:r>
            <a:r>
              <a:rPr lang="bg-BG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</a:t>
            </a: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възпитател        </a:t>
            </a:r>
          </a:p>
          <a:p>
            <a:r>
              <a:rPr lang="bg-BG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Кристина Димитрова - </a:t>
            </a:r>
            <a:r>
              <a:rPr lang="bg-BG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</a:t>
            </a: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възпитател </a:t>
            </a:r>
            <a:endParaRPr lang="bg-BG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endParaRPr lang="bg-BG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609" y="1900827"/>
            <a:ext cx="5695349" cy="46306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82443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4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94657" y="742009"/>
            <a:ext cx="10515600" cy="684020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Творчеството ни…</a:t>
            </a:r>
            <a:br>
              <a:rPr lang="bg-BG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179" y="327600"/>
            <a:ext cx="3868248" cy="34309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6355" y="3249719"/>
            <a:ext cx="3712204" cy="32257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7487" y="327600"/>
            <a:ext cx="3943874" cy="33046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авоъгълник 6"/>
          <p:cNvSpPr/>
          <p:nvPr/>
        </p:nvSpPr>
        <p:spPr>
          <a:xfrm>
            <a:off x="3668485" y="1690688"/>
            <a:ext cx="438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Да, да, да !</a:t>
            </a:r>
            <a:br>
              <a:rPr lang="bg-BG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Обичам есента!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47612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8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985" y="4459497"/>
            <a:ext cx="2701828" cy="18859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35" y="233791"/>
            <a:ext cx="4009899" cy="38810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1159" y="2852320"/>
            <a:ext cx="4049218" cy="388449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1162" y="237488"/>
            <a:ext cx="4267161" cy="2442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119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8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52600" y="93283"/>
            <a:ext cx="9601200" cy="1574008"/>
          </a:xfrm>
        </p:spPr>
        <p:txBody>
          <a:bodyPr>
            <a:normAutofit/>
          </a:bodyPr>
          <a:lstStyle/>
          <a:p>
            <a:pPr algn="ctr"/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Отбелязване на 21 ноември </a:t>
            </a:r>
            <a:b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 на Християнското семейство</a:t>
            </a:r>
            <a:endParaRPr lang="bg-BG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Контейнер за съдържание 1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023" y="2091586"/>
            <a:ext cx="3390725" cy="35845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" name="Контейнер за съдържание 1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216" y="2091585"/>
            <a:ext cx="3744685" cy="35845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7" name="Картина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5" y="2091584"/>
            <a:ext cx="3495869" cy="35845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6750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78000" b="-7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2" y="2504114"/>
            <a:ext cx="1228981" cy="1693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813" y="2373483"/>
            <a:ext cx="1269802" cy="1693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522" y="2373482"/>
            <a:ext cx="1369986" cy="1693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415" y="2373482"/>
            <a:ext cx="1356208" cy="1693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530" y="2373482"/>
            <a:ext cx="1274309" cy="169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021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8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0" y="598713"/>
            <a:ext cx="29094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Дядо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Коледа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къде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си?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Eто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пращам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адреса: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най-красивото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селце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най-послушното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b="1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408" y="3788227"/>
            <a:ext cx="9833700" cy="27392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927" y="186417"/>
            <a:ext cx="2723239" cy="31895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54128" y="3282701"/>
            <a:ext cx="3228975" cy="152676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203" y="186417"/>
            <a:ext cx="5164237" cy="31895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4890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6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40508" y="73892"/>
            <a:ext cx="10513291" cy="757382"/>
          </a:xfrm>
        </p:spPr>
        <p:txBody>
          <a:bodyPr>
            <a:normAutofit/>
          </a:bodyPr>
          <a:lstStyle/>
          <a:p>
            <a:pPr algn="ctr"/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Подаръци ще има за всички от сърце…</a:t>
            </a:r>
            <a:endParaRPr lang="bg-BG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08979" y="2824707"/>
            <a:ext cx="5087724" cy="23493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88537" y="2790738"/>
            <a:ext cx="5017230" cy="23467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онтейнер за съдържание 11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70839" y="2805736"/>
            <a:ext cx="5017230" cy="23167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50613" y="2803743"/>
            <a:ext cx="5087725" cy="2391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76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8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15397"/>
          </a:xfrm>
        </p:spPr>
        <p:txBody>
          <a:bodyPr>
            <a:noAutofit/>
          </a:bodyPr>
          <a:lstStyle/>
          <a:p>
            <a:pPr algn="ctr"/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мама, с тати – то е ясно,</a:t>
            </a:r>
            <a:b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 вървя си безопасно,</a:t>
            </a:r>
            <a:b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ако потрябва сам!?</a:t>
            </a:r>
            <a:b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Дали вече съм голям…?</a:t>
            </a:r>
            <a:b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27269"/>
            <a:ext cx="3756884" cy="3756884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4842" y="3263943"/>
            <a:ext cx="4002832" cy="3769567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7858" y="-221986"/>
            <a:ext cx="3946317" cy="3946317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" y="3662008"/>
            <a:ext cx="3101707" cy="29920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784" y="3677640"/>
            <a:ext cx="2976466" cy="29764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0112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512768" y="362012"/>
            <a:ext cx="5679232" cy="1325563"/>
          </a:xfrm>
        </p:spPr>
        <p:txBody>
          <a:bodyPr>
            <a:normAutofit fontScale="90000"/>
          </a:bodyPr>
          <a:lstStyle/>
          <a:p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хорцето всички!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Дайте си ръчица, </a:t>
            </a:r>
            <a:b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песен да посрещнем </a:t>
            </a:r>
            <a:b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 хубавица!</a:t>
            </a:r>
            <a:endParaRPr lang="bg-BG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50505" y="1024793"/>
            <a:ext cx="3904698" cy="5518641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634" y="2286001"/>
            <a:ext cx="5848196" cy="425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01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359228" y="-337457"/>
            <a:ext cx="10700658" cy="1785257"/>
          </a:xfrm>
        </p:spPr>
        <p:txBody>
          <a:bodyPr>
            <a:normAutofit/>
          </a:bodyPr>
          <a:lstStyle/>
          <a:p>
            <a:pPr algn="ctr"/>
            <a:r>
              <a:rPr lang="bg-BG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Празникът на мама!</a:t>
            </a:r>
            <a:endParaRPr lang="bg-BG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41" y="2862943"/>
            <a:ext cx="4229912" cy="37063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86" y="365125"/>
            <a:ext cx="4242363" cy="36723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569" y="1220806"/>
            <a:ext cx="2741274" cy="391341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116" y="431459"/>
            <a:ext cx="1624714" cy="2032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3876" y="4339379"/>
            <a:ext cx="3261643" cy="2359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06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294" y="4137207"/>
            <a:ext cx="3431592" cy="25434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1636" y="12482"/>
            <a:ext cx="2938527" cy="414563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783" y="-57205"/>
            <a:ext cx="3029975" cy="419441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841" y="0"/>
            <a:ext cx="2853175" cy="4218798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506" y="4137207"/>
            <a:ext cx="3554951" cy="24742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154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6840" y="-296788"/>
            <a:ext cx="3951531" cy="4513185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269" y="2571889"/>
            <a:ext cx="3203132" cy="4023932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2617" y="-148536"/>
            <a:ext cx="3566143" cy="4216683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8533" y="2620208"/>
            <a:ext cx="3087855" cy="397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92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Празнуване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рождените </a:t>
            </a:r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дни на децата от група „Бонбони“</a:t>
            </a:r>
            <a:endParaRPr lang="bg-BG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10828" y="2707383"/>
            <a:ext cx="4318236" cy="27363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50" y="1916460"/>
            <a:ext cx="2514600" cy="42859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850" y="1916459"/>
            <a:ext cx="2666408" cy="42530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764" y="1919040"/>
            <a:ext cx="2831886" cy="42833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17943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66192" y="-638339"/>
            <a:ext cx="10515600" cy="1802979"/>
          </a:xfrm>
        </p:spPr>
        <p:txBody>
          <a:bodyPr>
            <a:normAutofit/>
          </a:bodyPr>
          <a:lstStyle/>
          <a:p>
            <a:pPr algn="ctr"/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Пъстър и шарен беше Великден за малките „Бонбони“</a:t>
            </a:r>
            <a:endParaRPr lang="bg-BG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605" y="529584"/>
            <a:ext cx="5645291" cy="2914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5319" y="3710668"/>
            <a:ext cx="6092588" cy="3221978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4631" y="1277112"/>
            <a:ext cx="3244607" cy="4044545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2062" y="1277112"/>
            <a:ext cx="2604019" cy="468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5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-195943"/>
            <a:ext cx="10515600" cy="1556657"/>
          </a:xfrm>
        </p:spPr>
        <p:txBody>
          <a:bodyPr>
            <a:normAutofit/>
          </a:bodyPr>
          <a:lstStyle/>
          <a:p>
            <a:pPr algn="ctr"/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Отбелязване Деня на Земята</a:t>
            </a:r>
            <a:endParaRPr lang="bg-BG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6865"/>
            <a:ext cx="3178629" cy="5926376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904" y="796865"/>
            <a:ext cx="3841134" cy="3008775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0262" y="3528660"/>
            <a:ext cx="3531626" cy="3194582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1888" y="3528660"/>
            <a:ext cx="5547841" cy="319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5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37000" b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вниманието!</a:t>
            </a:r>
            <a:endParaRPr lang="bg-BG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48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106</Words>
  <Application>Microsoft Office PowerPoint</Application>
  <PresentationFormat>Широк екран</PresentationFormat>
  <Paragraphs>20</Paragraphs>
  <Slides>17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на Office</vt:lpstr>
      <vt:lpstr>Презентация на PowerPoint</vt:lpstr>
      <vt:lpstr>Детска градина „Минзухар“ с. Крушаре, общ. Сливен Втора възрастова група „Бонбони“  2024-2025 година</vt:lpstr>
      <vt:lpstr>Творчеството ни…  </vt:lpstr>
      <vt:lpstr>Презентация на PowerPoint</vt:lpstr>
      <vt:lpstr>Отбелязване на 21 ноември  Ден на Християнското семейство</vt:lpstr>
      <vt:lpstr>Презентация на PowerPoint</vt:lpstr>
      <vt:lpstr>Презентация на PowerPoint</vt:lpstr>
      <vt:lpstr>Подаръци ще има за всички от сърце…</vt:lpstr>
      <vt:lpstr>С мама, с тати – то е ясно, че вървя си безопасно, но ако потрябва сам!? Дали вече съм голям…? </vt:lpstr>
      <vt:lpstr>На хорцето всички!  Дайте си ръчица,  с песен да посрещнем  Марта хубавица!</vt:lpstr>
      <vt:lpstr>Празникът на мама!</vt:lpstr>
      <vt:lpstr>Презентация на PowerPoint</vt:lpstr>
      <vt:lpstr>Презентация на PowerPoint</vt:lpstr>
      <vt:lpstr>Празнуване рождените дни на децата от група „Бонбони“</vt:lpstr>
      <vt:lpstr>Пъстър и шарен беше Великден за малките „Бонбони“</vt:lpstr>
      <vt:lpstr>Отбелязване Деня на Земята</vt:lpstr>
      <vt:lpstr>Благодаря за вниманието!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Teacher</dc:creator>
  <cp:lastModifiedBy>Teacher</cp:lastModifiedBy>
  <cp:revision>41</cp:revision>
  <dcterms:created xsi:type="dcterms:W3CDTF">2025-09-23T10:26:56Z</dcterms:created>
  <dcterms:modified xsi:type="dcterms:W3CDTF">2025-10-08T12:05:29Z</dcterms:modified>
</cp:coreProperties>
</file>