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96" r:id="rId3"/>
    <p:sldId id="265" r:id="rId4"/>
    <p:sldId id="306" r:id="rId5"/>
    <p:sldId id="307" r:id="rId6"/>
    <p:sldId id="278" r:id="rId7"/>
    <p:sldId id="270" r:id="rId8"/>
    <p:sldId id="261" r:id="rId9"/>
    <p:sldId id="316" r:id="rId10"/>
    <p:sldId id="310" r:id="rId11"/>
    <p:sldId id="315" r:id="rId12"/>
    <p:sldId id="309" r:id="rId13"/>
    <p:sldId id="300" r:id="rId14"/>
    <p:sldId id="319" r:id="rId15"/>
    <p:sldId id="313" r:id="rId16"/>
    <p:sldId id="321" r:id="rId17"/>
    <p:sldId id="305" r:id="rId18"/>
    <p:sldId id="290" r:id="rId19"/>
    <p:sldId id="317" r:id="rId20"/>
    <p:sldId id="318" r:id="rId21"/>
    <p:sldId id="320" r:id="rId22"/>
    <p:sldId id="292" r:id="rId23"/>
    <p:sldId id="264" r:id="rId24"/>
  </p:sldIdLst>
  <p:sldSz cx="9144000" cy="6858000" type="screen4x3"/>
  <p:notesSz cx="6858000" cy="9144000"/>
  <p:custDataLst>
    <p:tags r:id="rId25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CC00"/>
    <a:srgbClr val="1B4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429" autoAdjust="0"/>
    <p:restoredTop sz="94660"/>
  </p:normalViewPr>
  <p:slideViewPr>
    <p:cSldViewPr>
      <p:cViewPr varScale="1">
        <p:scale>
          <a:sx n="88" d="100"/>
          <a:sy n="88" d="100"/>
        </p:scale>
        <p:origin x="7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82AB2-B317-4B48-83F5-2FFF36F2D4A0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3462A-02FE-4F38-A02D-8D0C6FF45C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9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24D26-7003-4BB4-83D1-FC96FA964DB3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910C6-9285-4203-827B-E8CE3C329E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464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6EB77-9633-4DF1-80E7-29E31694E20D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3AD60-BB0D-4FA2-A5DA-26C1074171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25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84643-FDC9-436C-9D37-60B59BF22C9D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27A79-99AE-41A3-AD09-0EDB31E98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23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285EC-96DB-476A-AF35-BDC179D3CC2C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8F775-F5DC-4F67-8DA1-B8CE2544E1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63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FACF6-BBA5-4E4C-A75D-EBB87F7B057C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9974A-B1C0-4C9D-A2D9-D340D3A6E5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1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1E7C4-9310-49F9-92EC-AB97A4194DDF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BDAAB-3FB5-4B02-AC2B-CA65F0AE78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874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E80C6-F17F-4FE4-A4EF-391E89851EED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5FE22-966F-49C1-A846-51382550DE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200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D26E4-9F69-46AD-83C4-B65AA620F4A6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4AD4E-8A24-4F29-B9AC-44ADC6DC3F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38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23842-07D5-4D24-A252-974936131A7D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1CB45-3111-4668-98FC-7ED6FD545D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96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1EFD8-FED6-40FC-866B-63D1B7986D51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F90-DEF1-4A13-9816-ACBACFCEC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747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8F48F9-5899-4D29-AD7F-4E61B1710215}" type="datetimeFigureOut">
              <a:rPr lang="ru-RU"/>
              <a:pPr>
                <a:defRPr/>
              </a:pPr>
              <a:t>20.05.2022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25020EC-7F5A-43AF-9B88-FE3E987CE8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3048000" cy="154141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07154"/>
            <a:ext cx="9143999" cy="12436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940201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2514600"/>
            <a:ext cx="9144000" cy="1752599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0" indent="0" algn="just">
              <a:buNone/>
            </a:pP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 ДГ „Минзухар“- с. Крушаре до момента има 5 деца на допълнителна подкрепа. Те се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обучават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учители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 от специалисти от РЦПППО- област Сливен.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363583"/>
            <a:ext cx="2647950" cy="1724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4689837"/>
            <a:ext cx="3886200" cy="184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975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i="1" dirty="0" smtClean="0">
                <a:solidFill>
                  <a:srgbClr val="C00000"/>
                </a:solidFill>
              </a:rPr>
              <a:t>  </a:t>
            </a:r>
            <a:endParaRPr lang="en-US" sz="3200" i="1" dirty="0">
              <a:solidFill>
                <a:srgbClr val="C00000"/>
              </a:solidFill>
            </a:endParaRPr>
          </a:p>
        </p:txBody>
      </p:sp>
      <p:pic>
        <p:nvPicPr>
          <p:cNvPr id="12290" name="Picture 2" descr="Няма налично описание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113" y="2667000"/>
            <a:ext cx="4949687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4" name="Заглавие 1"/>
          <p:cNvSpPr txBox="1">
            <a:spLocks/>
          </p:cNvSpPr>
          <p:nvPr/>
        </p:nvSpPr>
        <p:spPr bwMode="auto">
          <a:xfrm>
            <a:off x="0" y="0"/>
            <a:ext cx="9140686" cy="2392362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Децата са с различни диагнози и заложената работа с тях е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индивидуална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според техните потребности.  </a:t>
            </a:r>
          </a:p>
          <a:p>
            <a:pPr algn="just"/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Набляга се върху развиване на фината и грубата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моторика,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работа с работни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листи, групова и индивидуална работа, логопедична и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включване на децата в спортни мероприятия.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514600"/>
            <a:ext cx="3127513" cy="2743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1"/>
          <p:cNvSpPr txBox="1">
            <a:spLocks/>
          </p:cNvSpPr>
          <p:nvPr/>
        </p:nvSpPr>
        <p:spPr bwMode="auto">
          <a:xfrm>
            <a:off x="0" y="0"/>
            <a:ext cx="9140686" cy="1676400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Оцветяване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 рисунка по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повод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Март и изработване на табло.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Приобщаване на децата на допълнителна подкрепа да работят групово с другите деца от групата си и да участват активно в дейностите заложени в програмата.</a:t>
            </a:r>
          </a:p>
        </p:txBody>
      </p:sp>
      <p:pic>
        <p:nvPicPr>
          <p:cNvPr id="6" name="Picture 2" descr="Няма налично описание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86" y="1952897"/>
            <a:ext cx="4072914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Няма налично описание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39645"/>
            <a:ext cx="4267200" cy="45392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257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 bwMode="auto">
          <a:xfrm>
            <a:off x="3314" y="0"/>
            <a:ext cx="9140686" cy="2392362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Крайният резултат е впечатляващ. Децата </a:t>
            </a: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 допълнителна подкрепа са удовлетворени, че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заедно с другите деца са постигнали толкова добри резултати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Всички са щастливи и доволни.</a:t>
            </a:r>
            <a:endParaRPr lang="bg-BG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Няма налично описание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4114800" cy="407635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Няма налично описание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605881"/>
            <a:ext cx="4114801" cy="41985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770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Няма налично описание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3810000" cy="46021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Няма налично описание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4114800" cy="46021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7" name="Заглавие 1"/>
          <p:cNvSpPr txBox="1">
            <a:spLocks/>
          </p:cNvSpPr>
          <p:nvPr/>
        </p:nvSpPr>
        <p:spPr bwMode="auto">
          <a:xfrm>
            <a:off x="0" y="0"/>
            <a:ext cx="9140686" cy="1600200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Индивидуална работа с </a:t>
            </a:r>
            <a:r>
              <a:rPr lang="bg-BG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Елия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Йовчева - изработване на новогодишна картичка - развиване на тактилни умения; умения за апликиране.</a:t>
            </a:r>
          </a:p>
        </p:txBody>
      </p:sp>
    </p:spTree>
    <p:extLst>
      <p:ext uri="{BB962C8B-B14F-4D97-AF65-F5344CB8AC3E}">
        <p14:creationId xmlns:p14="http://schemas.microsoft.com/office/powerpoint/2010/main" val="1358221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886"/>
            <a:ext cx="9144000" cy="1905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bg-BG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развитие на фината моторика на детето </a:t>
            </a:r>
            <a:r>
              <a:rPr lang="bg-BG" sz="2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Елия</a:t>
            </a:r>
            <a:r>
              <a:rPr lang="bg-BG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Йовчева работи ресурсният </a:t>
            </a:r>
            <a:r>
              <a:rPr lang="bg-BG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 Божидар </a:t>
            </a:r>
            <a:r>
              <a:rPr lang="bg-BG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Стойков, специалист </a:t>
            </a:r>
            <a:r>
              <a:rPr lang="bg-BG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РЦПППО- обл. Сливен</a:t>
            </a:r>
            <a:r>
              <a:rPr lang="bg-BG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sz="24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" name="Picture 2" descr="Няма налично описание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95500"/>
            <a:ext cx="3429000" cy="4267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Няма налично описание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09800"/>
            <a:ext cx="4419600" cy="4038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2786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4" descr="C:\Users\Mitko1\Desktop\snimki\bonbon2.webp"/>
          <p:cNvSpPr>
            <a:spLocks noChangeAspect="1" noChangeArrowheads="1"/>
          </p:cNvSpPr>
          <p:nvPr/>
        </p:nvSpPr>
        <p:spPr bwMode="auto">
          <a:xfrm>
            <a:off x="-76200" y="-3810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60" name="Picture 4" descr="Може да бъде изображение с 1 човек, дете, изправен, седящ и на закри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397068"/>
            <a:ext cx="4495800" cy="30131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0" y="12643"/>
            <a:ext cx="9144000" cy="147002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Ресурсният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учител,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освен индивидуално с децата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със специални потребности, често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се включва в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групова работа с децата от групата им.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447800" y="1482668"/>
            <a:ext cx="6248400" cy="80333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Едно от любимите занимания на децата е четенето на приказка.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1"/>
          <p:cNvSpPr txBox="1">
            <a:spLocks/>
          </p:cNvSpPr>
          <p:nvPr/>
        </p:nvSpPr>
        <p:spPr bwMode="auto">
          <a:xfrm>
            <a:off x="0" y="0"/>
            <a:ext cx="9140686" cy="2392362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детската градина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се осъществява обучение по ДАК. Ресурсният учител Божидар Стойков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прилага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този модел на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обучение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детето Божидар Зевзеков.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Обучението по ДАК е интересно за детето. </a:t>
            </a:r>
            <a:endParaRPr lang="bg-BG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Няма налично описание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5" y="2819400"/>
            <a:ext cx="3366655" cy="350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Няма налично описание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149" y="3920836"/>
            <a:ext cx="3100388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Няма налично описание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92362"/>
            <a:ext cx="3505200" cy="459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03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1752600"/>
            <a:ext cx="3886200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0" y="304800"/>
            <a:ext cx="4419600" cy="990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Играя със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звукове.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953376"/>
            <a:ext cx="3584759" cy="452362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228600"/>
            <a:ext cx="3810000" cy="13778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1205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09800"/>
            <a:ext cx="3810000" cy="4343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09800"/>
            <a:ext cx="4003964" cy="4343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Заглавие 1"/>
          <p:cNvSpPr txBox="1">
            <a:spLocks/>
          </p:cNvSpPr>
          <p:nvPr/>
        </p:nvSpPr>
        <p:spPr bwMode="auto">
          <a:xfrm>
            <a:off x="304800" y="346166"/>
            <a:ext cx="3810000" cy="114300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Запознаване с животните- работа в група.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 bwMode="auto">
          <a:xfrm>
            <a:off x="4876800" y="515983"/>
            <a:ext cx="4003964" cy="1143000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Развиване на фината моторика и цветови гнозис- работа с логопед.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61692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Може да бъде изображение с 2 души, изправени хора и на закри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27" y="4343400"/>
            <a:ext cx="3886200" cy="23697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Може да бъде изображение с 2 души, дете и на закрито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258490"/>
            <a:ext cx="4038600" cy="2386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83967"/>
            <a:ext cx="3542210" cy="2442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лавие 1"/>
          <p:cNvSpPr txBox="1">
            <a:spLocks/>
          </p:cNvSpPr>
          <p:nvPr/>
        </p:nvSpPr>
        <p:spPr bwMode="auto">
          <a:xfrm>
            <a:off x="0" y="2743200"/>
            <a:ext cx="9144000" cy="609600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Дидактична игра по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математика.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лавие 1"/>
          <p:cNvSpPr txBox="1">
            <a:spLocks/>
          </p:cNvSpPr>
          <p:nvPr/>
        </p:nvSpPr>
        <p:spPr bwMode="auto">
          <a:xfrm>
            <a:off x="0" y="3500845"/>
            <a:ext cx="9144000" cy="609600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Развиване на фината моторика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с брашно.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26421"/>
            <a:ext cx="3529584" cy="2357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79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91" y="152400"/>
            <a:ext cx="3581400" cy="2328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52400"/>
            <a:ext cx="3886200" cy="2335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онтейнер за съдържание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8209" y="4376681"/>
            <a:ext cx="3754582" cy="2371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370151"/>
            <a:ext cx="3733800" cy="2373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Заглавие 1"/>
          <p:cNvSpPr txBox="1">
            <a:spLocks/>
          </p:cNvSpPr>
          <p:nvPr/>
        </p:nvSpPr>
        <p:spPr bwMode="auto">
          <a:xfrm>
            <a:off x="0" y="2743200"/>
            <a:ext cx="9144000" cy="1371600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Децата със специални образователни потребности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се подкрепят от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целият персонал на детската градина. 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071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6126"/>
            <a:ext cx="9144000" cy="88827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g-BG" dirty="0" smtClean="0"/>
              <a:t>Сюжетно-ролеви игри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828799"/>
            <a:ext cx="2590800" cy="3733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828799"/>
            <a:ext cx="2647950" cy="39602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28800"/>
            <a:ext cx="2781300" cy="39602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2359301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0"/>
            <a:ext cx="2438400" cy="3514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286000"/>
            <a:ext cx="26670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лавие 1"/>
          <p:cNvSpPr txBox="1">
            <a:spLocks/>
          </p:cNvSpPr>
          <p:nvPr/>
        </p:nvSpPr>
        <p:spPr bwMode="auto">
          <a:xfrm>
            <a:off x="2177" y="4354"/>
            <a:ext cx="9144000" cy="990600"/>
          </a:xfrm>
          <a:prstGeom prst="rect">
            <a:avLst/>
          </a:prstGeom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Обичам да рисувам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041" y="1447800"/>
            <a:ext cx="267919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5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bg-BG" dirty="0" smtClean="0"/>
              <a:t>Традиции и обичаи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00200"/>
            <a:ext cx="2649583" cy="464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314" y="1811383"/>
            <a:ext cx="2667000" cy="4225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485900"/>
            <a:ext cx="3087439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27151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9" y="3962400"/>
            <a:ext cx="3581400" cy="24097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254" y="3990159"/>
            <a:ext cx="3581400" cy="23542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Контейнер за съдържание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349" y="152400"/>
            <a:ext cx="3505200" cy="2286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317" y="134982"/>
            <a:ext cx="3581400" cy="23034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Заглавие 1"/>
          <p:cNvSpPr txBox="1">
            <a:spLocks/>
          </p:cNvSpPr>
          <p:nvPr/>
        </p:nvSpPr>
        <p:spPr bwMode="auto">
          <a:xfrm>
            <a:off x="-2177" y="3031671"/>
            <a:ext cx="9144000" cy="609600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Подвижни игри в двора на детската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градина.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1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Може да бъде изображение с 3 души, дете, седнали хора, изправени хора и на закри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" y="3810000"/>
            <a:ext cx="4495800" cy="2761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4" name="Picture 6" descr="Може да бъде изображение с 1 човек, дете, изправен и на закрито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1184"/>
            <a:ext cx="3657600" cy="2151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6" name="Picture 8" descr="Може да бъде изображение с 4 души, дете, седнали хора, изправени хора и на закрит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78674"/>
            <a:ext cx="3776420" cy="2159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лавие 1"/>
          <p:cNvSpPr txBox="1">
            <a:spLocks/>
          </p:cNvSpPr>
          <p:nvPr/>
        </p:nvSpPr>
        <p:spPr bwMode="auto">
          <a:xfrm>
            <a:off x="-2177" y="2743200"/>
            <a:ext cx="9144000" cy="898071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Работа в група с участието на психоложката Ралица Станева- развиване на тактилните умения.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3735268"/>
            <a:ext cx="4340728" cy="2911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4528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-2177"/>
            <a:ext cx="9144000" cy="13716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Дидактична игра по </a:t>
            </a:r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математика, осъществена </a:t>
            </a:r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от психолога Ралица Станева- специалист от </a:t>
            </a:r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РЦПППО- </a:t>
            </a:r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област </a:t>
            </a:r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Сливен.</a:t>
            </a:r>
            <a:endParaRPr lang="bg-BG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524000"/>
            <a:ext cx="777240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5712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Моето любимо място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743200"/>
            <a:ext cx="37338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133600"/>
            <a:ext cx="3962400" cy="449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5678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8709" y="0"/>
            <a:ext cx="91440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bg-BG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Дидактични материали за работа на децата със СОП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0"/>
            <a:ext cx="4123509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828800"/>
            <a:ext cx="3799114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04549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80803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g-BG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Заедно можем повече!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Може да бъде изображение с 10 души, дете, изправени хора, балон и на закрито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7315200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15151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143000"/>
          </a:xfrm>
        </p:spPr>
        <p:txBody>
          <a:bodyPr/>
          <a:lstStyle/>
          <a:p>
            <a:r>
              <a:rPr lang="bg-BG" dirty="0" smtClean="0">
                <a:solidFill>
                  <a:srgbClr val="00B050"/>
                </a:solidFill>
              </a:rPr>
              <a:t>Благодаря за вниманието !!!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64553b36d98a1a9771b60ed7fd6ae5ca013c54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Веселые ребята. Шаблон. [Read-Only]" id="{BC2A3B2C-50D5-46DE-B2A1-9867EA906A4E}" vid="{3503E3A1-3C97-430A-B08F-9BA85E9615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Шаблон1</Template>
  <TotalTime>3878</TotalTime>
  <Words>362</Words>
  <Application>Microsoft Office PowerPoint</Application>
  <PresentationFormat>Презентация на цял екран (4:3)</PresentationFormat>
  <Paragraphs>28</Paragraphs>
  <Slides>23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23</vt:i4>
      </vt:variant>
    </vt:vector>
  </HeadingPairs>
  <TitlesOfParts>
    <vt:vector size="26" baseType="lpstr">
      <vt:lpstr>Arial</vt:lpstr>
      <vt:lpstr>Calibri</vt:lpstr>
      <vt:lpstr>Тема Office</vt:lpstr>
      <vt:lpstr>Презентация на PowerPoint</vt:lpstr>
      <vt:lpstr>Презентация на PowerPoint</vt:lpstr>
      <vt:lpstr>  </vt:lpstr>
      <vt:lpstr>Презентация на PowerPoint</vt:lpstr>
      <vt:lpstr>Презентация на PowerPoint</vt:lpstr>
      <vt:lpstr> </vt:lpstr>
      <vt:lpstr>За развитие на фината моторика на детето Елия Йовчева работи ресурсният учител Божидар Стойков, специалист от РЦПППО- обл. Сливен.</vt:lpstr>
      <vt:lpstr>Ресурсният учител, освен индивидуално с децата със специални потребности, често се включва в групова работа с децата от групата им.</vt:lpstr>
      <vt:lpstr>Презентация на PowerPoint</vt:lpstr>
      <vt:lpstr>Играя със звукове.</vt:lpstr>
      <vt:lpstr>Презентация на PowerPoint</vt:lpstr>
      <vt:lpstr>Презентация на PowerPoint</vt:lpstr>
      <vt:lpstr>Презентация на PowerPoint</vt:lpstr>
      <vt:lpstr>Сюжетно-ролеви игри</vt:lpstr>
      <vt:lpstr>Презентация на PowerPoint</vt:lpstr>
      <vt:lpstr>Традиции и обичаи</vt:lpstr>
      <vt:lpstr>Презентация на PowerPoint</vt:lpstr>
      <vt:lpstr>Презентация на PowerPoint</vt:lpstr>
      <vt:lpstr>Дидактична игра по математика, осъществена от психолога Ралица Станева- специалист от РЦПППО- област Сливен.</vt:lpstr>
      <vt:lpstr>Моето любимо място</vt:lpstr>
      <vt:lpstr>Дидактични материали за работа на децата със СОП</vt:lpstr>
      <vt:lpstr>Заедно можем повече! </vt:lpstr>
      <vt:lpstr>Благодаря за вниманието 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Elena</cp:lastModifiedBy>
  <cp:revision>126</cp:revision>
  <dcterms:created xsi:type="dcterms:W3CDTF">2018-06-20T06:11:10Z</dcterms:created>
  <dcterms:modified xsi:type="dcterms:W3CDTF">2022-05-20T07:09:33Z</dcterms:modified>
</cp:coreProperties>
</file>