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image" Target="../media/image6.jp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image" Target="../media/image8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8AF0535-1C57-424D-B84B-E9E7A6ED0A86}" type="doc">
      <dgm:prSet loTypeId="urn:microsoft.com/office/officeart/2008/layout/PictureGrid" loCatId="picture" qsTypeId="urn:microsoft.com/office/officeart/2005/8/quickstyle/3d3" qsCatId="3D" csTypeId="urn:microsoft.com/office/officeart/2005/8/colors/accent1_2" csCatId="accent1"/>
      <dgm:spPr/>
    </dgm:pt>
    <dgm:pt modelId="{7BB67080-9E10-47D5-915F-6BA66B845A84}">
      <dgm:prSet phldrT="[Текст]" phldr="1"/>
      <dgm:spPr/>
      <dgm:t>
        <a:bodyPr/>
        <a:lstStyle/>
        <a:p>
          <a:endParaRPr lang="bg-BG"/>
        </a:p>
      </dgm:t>
    </dgm:pt>
    <dgm:pt modelId="{33E5068A-B760-4385-B9A3-B34C1901C60A}" type="parTrans" cxnId="{6276EFDA-1014-401E-8E4F-A6279E3B34BF}">
      <dgm:prSet/>
      <dgm:spPr/>
      <dgm:t>
        <a:bodyPr/>
        <a:lstStyle/>
        <a:p>
          <a:endParaRPr lang="bg-BG"/>
        </a:p>
      </dgm:t>
    </dgm:pt>
    <dgm:pt modelId="{A6C36682-47DC-4292-9F08-2061F0E5432E}" type="sibTrans" cxnId="{6276EFDA-1014-401E-8E4F-A6279E3B34BF}">
      <dgm:prSet/>
      <dgm:spPr/>
      <dgm:t>
        <a:bodyPr/>
        <a:lstStyle/>
        <a:p>
          <a:endParaRPr lang="bg-BG"/>
        </a:p>
      </dgm:t>
    </dgm:pt>
    <dgm:pt modelId="{945D6DAA-2B23-4365-8B8E-2D78BE4572B2}">
      <dgm:prSet phldrT="[Текст]" phldr="1"/>
      <dgm:spPr/>
      <dgm:t>
        <a:bodyPr/>
        <a:lstStyle/>
        <a:p>
          <a:endParaRPr lang="bg-BG"/>
        </a:p>
      </dgm:t>
    </dgm:pt>
    <dgm:pt modelId="{A8ADFA67-C58C-4233-B683-1E4DC2E76276}" type="sibTrans" cxnId="{AAC46BB0-0B8C-4C2C-95AA-D486F4AC5330}">
      <dgm:prSet/>
      <dgm:spPr/>
      <dgm:t>
        <a:bodyPr/>
        <a:lstStyle/>
        <a:p>
          <a:endParaRPr lang="bg-BG"/>
        </a:p>
      </dgm:t>
    </dgm:pt>
    <dgm:pt modelId="{485AB9B1-5846-49B6-B81D-156347E3B2BD}" type="parTrans" cxnId="{AAC46BB0-0B8C-4C2C-95AA-D486F4AC5330}">
      <dgm:prSet/>
      <dgm:spPr/>
      <dgm:t>
        <a:bodyPr/>
        <a:lstStyle/>
        <a:p>
          <a:endParaRPr lang="bg-BG"/>
        </a:p>
      </dgm:t>
    </dgm:pt>
    <dgm:pt modelId="{4E6650E7-C5D7-45E9-8631-5346571CB771}" type="pres">
      <dgm:prSet presAssocID="{B8AF0535-1C57-424D-B84B-E9E7A6ED0A86}" presName="Name0" presStyleCnt="0">
        <dgm:presLayoutVars>
          <dgm:dir/>
        </dgm:presLayoutVars>
      </dgm:prSet>
      <dgm:spPr/>
    </dgm:pt>
    <dgm:pt modelId="{32A29AAD-30C2-4482-8248-0DA55B679836}" type="pres">
      <dgm:prSet presAssocID="{945D6DAA-2B23-4365-8B8E-2D78BE4572B2}" presName="composite" presStyleCnt="0"/>
      <dgm:spPr/>
    </dgm:pt>
    <dgm:pt modelId="{766D7B9E-C216-4FC6-9A98-5F0206A93ED3}" type="pres">
      <dgm:prSet presAssocID="{945D6DAA-2B23-4365-8B8E-2D78BE4572B2}" presName="rect2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E3337989-E5EE-4239-A7EA-5169DCD66391}" type="pres">
      <dgm:prSet presAssocID="{945D6DAA-2B23-4365-8B8E-2D78BE4572B2}" presName="rect1" presStyleLbl="align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576433A-19D4-4232-82C9-7EF77C031C3E}" type="pres">
      <dgm:prSet presAssocID="{A8ADFA67-C58C-4233-B683-1E4DC2E76276}" presName="sibTrans" presStyleCnt="0"/>
      <dgm:spPr/>
    </dgm:pt>
    <dgm:pt modelId="{93525636-FCA1-44F9-A47C-59F0443995BD}" type="pres">
      <dgm:prSet presAssocID="{7BB67080-9E10-47D5-915F-6BA66B845A84}" presName="composite" presStyleCnt="0"/>
      <dgm:spPr/>
    </dgm:pt>
    <dgm:pt modelId="{950E7CF8-9469-4866-8AEC-74B8C5C17D3A}" type="pres">
      <dgm:prSet presAssocID="{7BB67080-9E10-47D5-915F-6BA66B845A84}" presName="rect2" presStyleLbl="revTx" presStyleIdx="1" presStyleCnt="2">
        <dgm:presLayoutVars>
          <dgm:bulletEnabled val="1"/>
        </dgm:presLayoutVars>
      </dgm:prSet>
      <dgm:spPr/>
    </dgm:pt>
    <dgm:pt modelId="{F83A399A-6865-4CFB-AB82-8A04A40263BE}" type="pres">
      <dgm:prSet presAssocID="{7BB67080-9E10-47D5-915F-6BA66B845A84}" presName="rect1" presStyleLbl="align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B2250EE0-B27B-43FE-8A23-93250AE7F0B8}" type="presOf" srcId="{7BB67080-9E10-47D5-915F-6BA66B845A84}" destId="{950E7CF8-9469-4866-8AEC-74B8C5C17D3A}" srcOrd="0" destOrd="0" presId="urn:microsoft.com/office/officeart/2008/layout/PictureGrid"/>
    <dgm:cxn modelId="{6276EFDA-1014-401E-8E4F-A6279E3B34BF}" srcId="{B8AF0535-1C57-424D-B84B-E9E7A6ED0A86}" destId="{7BB67080-9E10-47D5-915F-6BA66B845A84}" srcOrd="1" destOrd="0" parTransId="{33E5068A-B760-4385-B9A3-B34C1901C60A}" sibTransId="{A6C36682-47DC-4292-9F08-2061F0E5432E}"/>
    <dgm:cxn modelId="{C90B06E1-A245-4F92-BA53-1583EF7C7913}" type="presOf" srcId="{B8AF0535-1C57-424D-B84B-E9E7A6ED0A86}" destId="{4E6650E7-C5D7-45E9-8631-5346571CB771}" srcOrd="0" destOrd="0" presId="urn:microsoft.com/office/officeart/2008/layout/PictureGrid"/>
    <dgm:cxn modelId="{7A0EEC95-B5ED-4027-ACB4-7BE6CAC8F44A}" type="presOf" srcId="{945D6DAA-2B23-4365-8B8E-2D78BE4572B2}" destId="{766D7B9E-C216-4FC6-9A98-5F0206A93ED3}" srcOrd="0" destOrd="0" presId="urn:microsoft.com/office/officeart/2008/layout/PictureGrid"/>
    <dgm:cxn modelId="{AAC46BB0-0B8C-4C2C-95AA-D486F4AC5330}" srcId="{B8AF0535-1C57-424D-B84B-E9E7A6ED0A86}" destId="{945D6DAA-2B23-4365-8B8E-2D78BE4572B2}" srcOrd="0" destOrd="0" parTransId="{485AB9B1-5846-49B6-B81D-156347E3B2BD}" sibTransId="{A8ADFA67-C58C-4233-B683-1E4DC2E76276}"/>
    <dgm:cxn modelId="{5C4A39B1-E624-4F1E-9A20-947DF82DC290}" type="presParOf" srcId="{4E6650E7-C5D7-45E9-8631-5346571CB771}" destId="{32A29AAD-30C2-4482-8248-0DA55B679836}" srcOrd="0" destOrd="0" presId="urn:microsoft.com/office/officeart/2008/layout/PictureGrid"/>
    <dgm:cxn modelId="{456BF50F-4ECB-49BB-AC5A-C27993933C9D}" type="presParOf" srcId="{32A29AAD-30C2-4482-8248-0DA55B679836}" destId="{766D7B9E-C216-4FC6-9A98-5F0206A93ED3}" srcOrd="0" destOrd="0" presId="urn:microsoft.com/office/officeart/2008/layout/PictureGrid"/>
    <dgm:cxn modelId="{E10281C6-639D-4585-BE8D-2668DAF92305}" type="presParOf" srcId="{32A29AAD-30C2-4482-8248-0DA55B679836}" destId="{E3337989-E5EE-4239-A7EA-5169DCD66391}" srcOrd="1" destOrd="0" presId="urn:microsoft.com/office/officeart/2008/layout/PictureGrid"/>
    <dgm:cxn modelId="{BC2E4FC8-A96A-4034-A5F7-FDE822ECF521}" type="presParOf" srcId="{4E6650E7-C5D7-45E9-8631-5346571CB771}" destId="{3576433A-19D4-4232-82C9-7EF77C031C3E}" srcOrd="1" destOrd="0" presId="urn:microsoft.com/office/officeart/2008/layout/PictureGrid"/>
    <dgm:cxn modelId="{10002099-803D-44EE-B089-0B708E69F4BF}" type="presParOf" srcId="{4E6650E7-C5D7-45E9-8631-5346571CB771}" destId="{93525636-FCA1-44F9-A47C-59F0443995BD}" srcOrd="2" destOrd="0" presId="urn:microsoft.com/office/officeart/2008/layout/PictureGrid"/>
    <dgm:cxn modelId="{48ADC7A7-5B57-4240-9AB5-18A9531FDBD8}" type="presParOf" srcId="{93525636-FCA1-44F9-A47C-59F0443995BD}" destId="{950E7CF8-9469-4866-8AEC-74B8C5C17D3A}" srcOrd="0" destOrd="0" presId="urn:microsoft.com/office/officeart/2008/layout/PictureGrid"/>
    <dgm:cxn modelId="{2EF07904-D9EC-4B97-869F-3350538F822E}" type="presParOf" srcId="{93525636-FCA1-44F9-A47C-59F0443995BD}" destId="{F83A399A-6865-4CFB-AB82-8A04A40263BE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2988694-B641-4BF2-A276-9FF29F06E282}" type="doc">
      <dgm:prSet loTypeId="urn:microsoft.com/office/officeart/2008/layout/PictureGrid" loCatId="picture" qsTypeId="urn:microsoft.com/office/officeart/2005/8/quickstyle/3d3" qsCatId="3D" csTypeId="urn:microsoft.com/office/officeart/2005/8/colors/accent1_2" csCatId="accent1"/>
      <dgm:spPr/>
    </dgm:pt>
    <dgm:pt modelId="{D4DF467E-D31C-4C6D-8FB3-ECDB281C711C}">
      <dgm:prSet phldrT="[Текст]" phldr="1"/>
      <dgm:spPr/>
      <dgm:t>
        <a:bodyPr/>
        <a:lstStyle/>
        <a:p>
          <a:endParaRPr lang="bg-BG"/>
        </a:p>
      </dgm:t>
    </dgm:pt>
    <dgm:pt modelId="{E63CD710-EC64-4BBD-8F91-23209D89BFD7}" type="parTrans" cxnId="{5AA5A22F-3AFE-496E-9BC4-B973220E30FE}">
      <dgm:prSet/>
      <dgm:spPr/>
      <dgm:t>
        <a:bodyPr/>
        <a:lstStyle/>
        <a:p>
          <a:endParaRPr lang="bg-BG"/>
        </a:p>
      </dgm:t>
    </dgm:pt>
    <dgm:pt modelId="{EAED045F-A7C4-4138-847A-FB71F9EAD087}" type="sibTrans" cxnId="{5AA5A22F-3AFE-496E-9BC4-B973220E30FE}">
      <dgm:prSet/>
      <dgm:spPr/>
      <dgm:t>
        <a:bodyPr/>
        <a:lstStyle/>
        <a:p>
          <a:endParaRPr lang="bg-BG"/>
        </a:p>
      </dgm:t>
    </dgm:pt>
    <dgm:pt modelId="{098B345C-85ED-4CE4-BCFD-8FEA7D47454F}">
      <dgm:prSet phldrT="[Текст]" phldr="1"/>
      <dgm:spPr/>
      <dgm:t>
        <a:bodyPr/>
        <a:lstStyle/>
        <a:p>
          <a:endParaRPr lang="bg-BG"/>
        </a:p>
      </dgm:t>
    </dgm:pt>
    <dgm:pt modelId="{BDD16D4E-E290-4D90-8EFD-56B2E1086B88}" type="sibTrans" cxnId="{83254358-46A6-43E8-AAB6-7D05BBBA37E5}">
      <dgm:prSet/>
      <dgm:spPr/>
      <dgm:t>
        <a:bodyPr/>
        <a:lstStyle/>
        <a:p>
          <a:endParaRPr lang="bg-BG"/>
        </a:p>
      </dgm:t>
    </dgm:pt>
    <dgm:pt modelId="{B453D1D9-A516-43AE-82AF-CEDA05962022}" type="parTrans" cxnId="{83254358-46A6-43E8-AAB6-7D05BBBA37E5}">
      <dgm:prSet/>
      <dgm:spPr/>
      <dgm:t>
        <a:bodyPr/>
        <a:lstStyle/>
        <a:p>
          <a:endParaRPr lang="bg-BG"/>
        </a:p>
      </dgm:t>
    </dgm:pt>
    <dgm:pt modelId="{8708D9DF-F808-4C52-B509-E3D156192CF2}" type="pres">
      <dgm:prSet presAssocID="{A2988694-B641-4BF2-A276-9FF29F06E282}" presName="Name0" presStyleCnt="0">
        <dgm:presLayoutVars>
          <dgm:dir/>
        </dgm:presLayoutVars>
      </dgm:prSet>
      <dgm:spPr/>
    </dgm:pt>
    <dgm:pt modelId="{F765E62E-87D2-4A74-936F-6E3B4DBC712A}" type="pres">
      <dgm:prSet presAssocID="{098B345C-85ED-4CE4-BCFD-8FEA7D47454F}" presName="composite" presStyleCnt="0"/>
      <dgm:spPr/>
    </dgm:pt>
    <dgm:pt modelId="{48B6CBFB-CC76-42D2-9480-7CE745B9EED5}" type="pres">
      <dgm:prSet presAssocID="{098B345C-85ED-4CE4-BCFD-8FEA7D47454F}" presName="rect2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bg-BG"/>
        </a:p>
      </dgm:t>
    </dgm:pt>
    <dgm:pt modelId="{A89E5EDD-A559-483E-898C-4A5E804A2BAF}" type="pres">
      <dgm:prSet presAssocID="{098B345C-85ED-4CE4-BCFD-8FEA7D47454F}" presName="rect1" presStyleLbl="align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AD5505B9-AF0E-40FF-9A8E-8447A2C264AC}" type="pres">
      <dgm:prSet presAssocID="{BDD16D4E-E290-4D90-8EFD-56B2E1086B88}" presName="sibTrans" presStyleCnt="0"/>
      <dgm:spPr/>
    </dgm:pt>
    <dgm:pt modelId="{E4A6B603-DE24-4A95-8E93-E999BF35D2A4}" type="pres">
      <dgm:prSet presAssocID="{D4DF467E-D31C-4C6D-8FB3-ECDB281C711C}" presName="composite" presStyleCnt="0"/>
      <dgm:spPr/>
    </dgm:pt>
    <dgm:pt modelId="{031514F1-C888-4901-865A-2C9DEBDBC409}" type="pres">
      <dgm:prSet presAssocID="{D4DF467E-D31C-4C6D-8FB3-ECDB281C711C}" presName="rect2" presStyleLbl="revTx" presStyleIdx="1" presStyleCnt="2">
        <dgm:presLayoutVars>
          <dgm:bulletEnabled val="1"/>
        </dgm:presLayoutVars>
      </dgm:prSet>
      <dgm:spPr/>
    </dgm:pt>
    <dgm:pt modelId="{CDF747CF-076D-4C01-AA5D-2BCD8B93B04E}" type="pres">
      <dgm:prSet presAssocID="{D4DF467E-D31C-4C6D-8FB3-ECDB281C711C}" presName="rect1" presStyleLbl="align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32CC677C-B548-4F12-8686-AA9B865F233A}" type="presOf" srcId="{D4DF467E-D31C-4C6D-8FB3-ECDB281C711C}" destId="{031514F1-C888-4901-865A-2C9DEBDBC409}" srcOrd="0" destOrd="0" presId="urn:microsoft.com/office/officeart/2008/layout/PictureGrid"/>
    <dgm:cxn modelId="{83254358-46A6-43E8-AAB6-7D05BBBA37E5}" srcId="{A2988694-B641-4BF2-A276-9FF29F06E282}" destId="{098B345C-85ED-4CE4-BCFD-8FEA7D47454F}" srcOrd="0" destOrd="0" parTransId="{B453D1D9-A516-43AE-82AF-CEDA05962022}" sibTransId="{BDD16D4E-E290-4D90-8EFD-56B2E1086B88}"/>
    <dgm:cxn modelId="{5AA5A22F-3AFE-496E-9BC4-B973220E30FE}" srcId="{A2988694-B641-4BF2-A276-9FF29F06E282}" destId="{D4DF467E-D31C-4C6D-8FB3-ECDB281C711C}" srcOrd="1" destOrd="0" parTransId="{E63CD710-EC64-4BBD-8F91-23209D89BFD7}" sibTransId="{EAED045F-A7C4-4138-847A-FB71F9EAD087}"/>
    <dgm:cxn modelId="{1F97D58C-B805-41DF-B013-C2C047B32DD0}" type="presOf" srcId="{A2988694-B641-4BF2-A276-9FF29F06E282}" destId="{8708D9DF-F808-4C52-B509-E3D156192CF2}" srcOrd="0" destOrd="0" presId="urn:microsoft.com/office/officeart/2008/layout/PictureGrid"/>
    <dgm:cxn modelId="{0C3295DA-D222-468A-AB22-22F76B460694}" type="presOf" srcId="{098B345C-85ED-4CE4-BCFD-8FEA7D47454F}" destId="{48B6CBFB-CC76-42D2-9480-7CE745B9EED5}" srcOrd="0" destOrd="0" presId="urn:microsoft.com/office/officeart/2008/layout/PictureGrid"/>
    <dgm:cxn modelId="{B1EB120B-FD71-48A8-9FD1-2055E841E683}" type="presParOf" srcId="{8708D9DF-F808-4C52-B509-E3D156192CF2}" destId="{F765E62E-87D2-4A74-936F-6E3B4DBC712A}" srcOrd="0" destOrd="0" presId="urn:microsoft.com/office/officeart/2008/layout/PictureGrid"/>
    <dgm:cxn modelId="{1D25C547-37AC-44BF-A804-2D1D50CB2F74}" type="presParOf" srcId="{F765E62E-87D2-4A74-936F-6E3B4DBC712A}" destId="{48B6CBFB-CC76-42D2-9480-7CE745B9EED5}" srcOrd="0" destOrd="0" presId="urn:microsoft.com/office/officeart/2008/layout/PictureGrid"/>
    <dgm:cxn modelId="{60A6CBEA-7000-4C2A-8EFF-D7FD05B6379E}" type="presParOf" srcId="{F765E62E-87D2-4A74-936F-6E3B4DBC712A}" destId="{A89E5EDD-A559-483E-898C-4A5E804A2BAF}" srcOrd="1" destOrd="0" presId="urn:microsoft.com/office/officeart/2008/layout/PictureGrid"/>
    <dgm:cxn modelId="{84805467-FB55-47FC-9593-045C07A52783}" type="presParOf" srcId="{8708D9DF-F808-4C52-B509-E3D156192CF2}" destId="{AD5505B9-AF0E-40FF-9A8E-8447A2C264AC}" srcOrd="1" destOrd="0" presId="urn:microsoft.com/office/officeart/2008/layout/PictureGrid"/>
    <dgm:cxn modelId="{F42045D3-5282-4EB4-85CB-425D0DFEB377}" type="presParOf" srcId="{8708D9DF-F808-4C52-B509-E3D156192CF2}" destId="{E4A6B603-DE24-4A95-8E93-E999BF35D2A4}" srcOrd="2" destOrd="0" presId="urn:microsoft.com/office/officeart/2008/layout/PictureGrid"/>
    <dgm:cxn modelId="{C723D064-9948-4FCC-9E17-F1790BF3B305}" type="presParOf" srcId="{E4A6B603-DE24-4A95-8E93-E999BF35D2A4}" destId="{031514F1-C888-4901-865A-2C9DEBDBC409}" srcOrd="0" destOrd="0" presId="urn:microsoft.com/office/officeart/2008/layout/PictureGrid"/>
    <dgm:cxn modelId="{7559CB64-59F3-442E-B7D0-77D3FC27DF67}" type="presParOf" srcId="{E4A6B603-DE24-4A95-8E93-E999BF35D2A4}" destId="{CDF747CF-076D-4C01-AA5D-2BCD8B93B04E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6D7B9E-C216-4FC6-9A98-5F0206A93ED3}">
      <dsp:nvSpPr>
        <dsp:cNvPr id="0" name=""/>
        <dsp:cNvSpPr/>
      </dsp:nvSpPr>
      <dsp:spPr>
        <a:xfrm>
          <a:off x="2991" y="508282"/>
          <a:ext cx="4425372" cy="66380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8590" rIns="148590" bIns="0" numCol="1" spcCol="1270" anchor="b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900" kern="1200"/>
        </a:p>
      </dsp:txBody>
      <dsp:txXfrm>
        <a:off x="2991" y="508282"/>
        <a:ext cx="4425372" cy="663805"/>
      </dsp:txXfrm>
    </dsp:sp>
    <dsp:sp modelId="{E3337989-E5EE-4239-A7EA-5169DCD66391}">
      <dsp:nvSpPr>
        <dsp:cNvPr id="0" name=""/>
        <dsp:cNvSpPr/>
      </dsp:nvSpPr>
      <dsp:spPr>
        <a:xfrm>
          <a:off x="2991" y="1303656"/>
          <a:ext cx="4425372" cy="442537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50E7CF8-9469-4866-8AEC-74B8C5C17D3A}">
      <dsp:nvSpPr>
        <dsp:cNvPr id="0" name=""/>
        <dsp:cNvSpPr/>
      </dsp:nvSpPr>
      <dsp:spPr>
        <a:xfrm>
          <a:off x="4896163" y="508282"/>
          <a:ext cx="4425372" cy="663805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8590" rIns="148590" bIns="0" numCol="1" spcCol="1270" anchor="b" anchorCtr="0">
          <a:noAutofit/>
        </a:bodyPr>
        <a:lstStyle/>
        <a:p>
          <a:pPr lvl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900" kern="1200"/>
        </a:p>
      </dsp:txBody>
      <dsp:txXfrm>
        <a:off x="4896163" y="508282"/>
        <a:ext cx="4425372" cy="663805"/>
      </dsp:txXfrm>
    </dsp:sp>
    <dsp:sp modelId="{F83A399A-6865-4CFB-AB82-8A04A40263BE}">
      <dsp:nvSpPr>
        <dsp:cNvPr id="0" name=""/>
        <dsp:cNvSpPr/>
      </dsp:nvSpPr>
      <dsp:spPr>
        <a:xfrm>
          <a:off x="4896163" y="1303656"/>
          <a:ext cx="4425372" cy="4425372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B6CBFB-CC76-42D2-9480-7CE745B9EED5}">
      <dsp:nvSpPr>
        <dsp:cNvPr id="0" name=""/>
        <dsp:cNvSpPr/>
      </dsp:nvSpPr>
      <dsp:spPr>
        <a:xfrm>
          <a:off x="2579" y="782448"/>
          <a:ext cx="4288978" cy="64334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0970" rIns="140970" bIns="0" numCol="1" spcCol="1270" anchor="b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700" kern="1200"/>
        </a:p>
      </dsp:txBody>
      <dsp:txXfrm>
        <a:off x="2579" y="782448"/>
        <a:ext cx="4288978" cy="643346"/>
      </dsp:txXfrm>
    </dsp:sp>
    <dsp:sp modelId="{A89E5EDD-A559-483E-898C-4A5E804A2BAF}">
      <dsp:nvSpPr>
        <dsp:cNvPr id="0" name=""/>
        <dsp:cNvSpPr/>
      </dsp:nvSpPr>
      <dsp:spPr>
        <a:xfrm>
          <a:off x="2579" y="1553308"/>
          <a:ext cx="4288978" cy="428897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31514F1-C888-4901-865A-2C9DEBDBC409}">
      <dsp:nvSpPr>
        <dsp:cNvPr id="0" name=""/>
        <dsp:cNvSpPr/>
      </dsp:nvSpPr>
      <dsp:spPr>
        <a:xfrm>
          <a:off x="4744938" y="782448"/>
          <a:ext cx="4288978" cy="643346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40970" rIns="140970" bIns="0" numCol="1" spcCol="1270" anchor="b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g-BG" sz="3700" kern="1200"/>
        </a:p>
      </dsp:txBody>
      <dsp:txXfrm>
        <a:off x="4744938" y="782448"/>
        <a:ext cx="4288978" cy="643346"/>
      </dsp:txXfrm>
    </dsp:sp>
    <dsp:sp modelId="{CDF747CF-076D-4C01-AA5D-2BCD8B93B04E}">
      <dsp:nvSpPr>
        <dsp:cNvPr id="0" name=""/>
        <dsp:cNvSpPr/>
      </dsp:nvSpPr>
      <dsp:spPr>
        <a:xfrm>
          <a:off x="4744938" y="1553308"/>
          <a:ext cx="4288978" cy="4288978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bg-BG" smtClean="0"/>
              <a:t>Щракнете върху иконата, за да добавите картина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2FEEF1EB-5751-464F-B2F1-1DDD1F0E5315}" type="datetimeFigureOut">
              <a:rPr lang="bg-BG" smtClean="0"/>
              <a:t>20.9.2023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13B0928C-DB2B-4CF0-81C6-FA1E0B1CA67F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979712" y="2348880"/>
            <a:ext cx="5723468" cy="1828090"/>
          </a:xfrm>
        </p:spPr>
        <p:txBody>
          <a:bodyPr>
            <a:normAutofit/>
          </a:bodyPr>
          <a:lstStyle/>
          <a:p>
            <a:pPr algn="l"/>
            <a:r>
              <a:rPr lang="ru-RU" sz="2800" b="1" dirty="0" smtClean="0">
                <a:solidFill>
                  <a:srgbClr val="215194"/>
                </a:solidFill>
                <a:effectLst/>
                <a:latin typeface="arial"/>
              </a:rPr>
              <a:t>Обучение на педагогически </a:t>
            </a:r>
            <a:r>
              <a:rPr lang="ru-RU" sz="2800" b="1" dirty="0" err="1" smtClean="0">
                <a:solidFill>
                  <a:srgbClr val="215194"/>
                </a:solidFill>
                <a:effectLst/>
                <a:latin typeface="arial"/>
              </a:rPr>
              <a:t>специалисти</a:t>
            </a:r>
            <a:r>
              <a:rPr lang="ru-RU" sz="2800" b="1" dirty="0" smtClean="0">
                <a:solidFill>
                  <a:srgbClr val="215194"/>
                </a:solidFill>
                <a:effectLst/>
                <a:latin typeface="arial"/>
              </a:rPr>
              <a:t> и </a:t>
            </a:r>
            <a:r>
              <a:rPr lang="ru-RU" sz="2800" b="1" dirty="0" err="1" smtClean="0">
                <a:solidFill>
                  <a:srgbClr val="215194"/>
                </a:solidFill>
                <a:effectLst/>
                <a:latin typeface="arial"/>
              </a:rPr>
              <a:t>образователни</a:t>
            </a:r>
            <a:r>
              <a:rPr lang="ru-RU" sz="2800" b="1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sz="2800" b="1" dirty="0" err="1" smtClean="0">
                <a:solidFill>
                  <a:srgbClr val="215194"/>
                </a:solidFill>
                <a:effectLst/>
                <a:latin typeface="arial"/>
              </a:rPr>
              <a:t>медиатори</a:t>
            </a:r>
            <a:r>
              <a:rPr lang="ru-RU" sz="2800" b="1" dirty="0" smtClean="0">
                <a:solidFill>
                  <a:srgbClr val="215194"/>
                </a:solidFill>
                <a:effectLst/>
                <a:latin typeface="arial"/>
              </a:rPr>
              <a:t> по проект У.Т.Р.Е.</a:t>
            </a:r>
            <a:br>
              <a:rPr lang="ru-RU" sz="2800" b="1" dirty="0" smtClean="0">
                <a:solidFill>
                  <a:srgbClr val="215194"/>
                </a:solidFill>
                <a:effectLst/>
                <a:latin typeface="arial"/>
              </a:rPr>
            </a:br>
            <a:endParaRPr lang="bg-BG" sz="2800" dirty="0"/>
          </a:p>
        </p:txBody>
      </p:sp>
    </p:spTree>
    <p:extLst>
      <p:ext uri="{BB962C8B-B14F-4D97-AF65-F5344CB8AC3E}">
        <p14:creationId xmlns:p14="http://schemas.microsoft.com/office/powerpoint/2010/main" val="21175614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556792"/>
            <a:ext cx="5956961" cy="4467721"/>
          </a:xfrm>
        </p:spPr>
      </p:pic>
    </p:spTree>
    <p:extLst>
      <p:ext uri="{BB962C8B-B14F-4D97-AF65-F5344CB8AC3E}">
        <p14:creationId xmlns:p14="http://schemas.microsoft.com/office/powerpoint/2010/main" val="20211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/>
          <p:cNvSpPr/>
          <p:nvPr/>
        </p:nvSpPr>
        <p:spPr>
          <a:xfrm>
            <a:off x="1115616" y="1268761"/>
            <a:ext cx="574238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Сдружение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„Свят без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граници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“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проведе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обучение по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дейност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№ 3 „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Провеждане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на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краткосрочни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обучения на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директори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и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образователни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медиатори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за работа в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мултикултурна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образователна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среда без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присъждане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на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образователни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кредити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“, по проект „У.Т.Р.Е. Училище за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толерантност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и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равнопоставеност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 на </a:t>
            </a:r>
            <a:r>
              <a:rPr lang="ru-RU" sz="2400" b="0" i="0" dirty="0" err="1" smtClean="0">
                <a:solidFill>
                  <a:srgbClr val="215194"/>
                </a:solidFill>
                <a:effectLst/>
                <a:latin typeface="arial"/>
              </a:rPr>
              <a:t>етносите</a:t>
            </a:r>
            <a:r>
              <a:rPr lang="ru-RU" sz="2400" b="0" i="0" dirty="0" smtClean="0">
                <a:solidFill>
                  <a:srgbClr val="215194"/>
                </a:solidFill>
                <a:effectLst/>
                <a:latin typeface="arial"/>
              </a:rPr>
              <a:t>”</a:t>
            </a:r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2832320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авоъгълник 2"/>
          <p:cNvSpPr/>
          <p:nvPr/>
        </p:nvSpPr>
        <p:spPr>
          <a:xfrm>
            <a:off x="971600" y="90872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Участие в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обучението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взеха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общо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30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директори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, учители от детски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градини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и училища,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партньори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на проект „У.Т.Р.Е.“ и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образователни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 </a:t>
            </a:r>
            <a:r>
              <a:rPr lang="ru-RU" b="0" i="0" dirty="0" err="1" smtClean="0">
                <a:solidFill>
                  <a:srgbClr val="215194"/>
                </a:solidFill>
                <a:effectLst/>
                <a:latin typeface="arial"/>
              </a:rPr>
              <a:t>медиатори</a:t>
            </a:r>
            <a:r>
              <a:rPr lang="ru-RU" b="0" i="0" dirty="0" smtClean="0">
                <a:solidFill>
                  <a:srgbClr val="215194"/>
                </a:solidFill>
                <a:effectLst/>
                <a:latin typeface="arial"/>
              </a:rPr>
              <a:t>.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2123728" y="2276872"/>
            <a:ext cx="567176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 err="1">
                <a:solidFill>
                  <a:srgbClr val="215194"/>
                </a:solidFill>
                <a:latin typeface="arial"/>
              </a:rPr>
              <a:t>Квалификацията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се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осъществи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два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обучителни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 smtClean="0">
                <a:solidFill>
                  <a:srgbClr val="215194"/>
                </a:solidFill>
                <a:latin typeface="arial"/>
              </a:rPr>
              <a:t>модула</a:t>
            </a:r>
            <a:r>
              <a:rPr lang="ru-RU" sz="1400" dirty="0" smtClean="0">
                <a:solidFill>
                  <a:srgbClr val="215194"/>
                </a:solidFill>
                <a:latin typeface="arial"/>
              </a:rPr>
              <a:t>:</a:t>
            </a:r>
            <a:endParaRPr lang="ru-RU" sz="1400" dirty="0">
              <a:solidFill>
                <a:srgbClr val="215194"/>
              </a:solidFill>
              <a:latin typeface="arial"/>
            </a:endParaRPr>
          </a:p>
          <a:p>
            <a:pPr lvl="0"/>
            <a:r>
              <a:rPr lang="ru-RU" sz="1400" dirty="0" err="1">
                <a:solidFill>
                  <a:srgbClr val="215194"/>
                </a:solidFill>
                <a:latin typeface="arial"/>
              </a:rPr>
              <a:t>Първият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модул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беше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тема "Работа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терен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с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ромската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общност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.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Идентифициране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местни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лидери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" с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продължителност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16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академични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часа и се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проведе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периода от 01.09.2023 г. до 03.09.2023 г. Той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беше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насочен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към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запознаване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обучаемите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с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и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специфични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проблеми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, пред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които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е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изправена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ромската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общност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;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обичаи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и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нагласи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отделните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групи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зависимост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от религия, традиции и др.;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идентифициране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лидерите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доверие в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общността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; подходи и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методи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за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комуникация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с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лидери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; роля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ромската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жена в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семейството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и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въпитанието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децата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;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специфични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потребности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момичета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и др.</a:t>
            </a:r>
          </a:p>
          <a:p>
            <a:pPr lvl="0"/>
            <a:r>
              <a:rPr lang="ru-RU" sz="1400" dirty="0" err="1">
                <a:solidFill>
                  <a:srgbClr val="215194"/>
                </a:solidFill>
                <a:latin typeface="arial"/>
              </a:rPr>
              <a:t>Вторият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модул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"Педагогически и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общностни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практики за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преодоляване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на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ранните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бракове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ромска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общност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" с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продължителност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16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академични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часа  се </a:t>
            </a:r>
            <a:r>
              <a:rPr lang="ru-RU" sz="1400" dirty="0" err="1">
                <a:solidFill>
                  <a:srgbClr val="215194"/>
                </a:solidFill>
                <a:latin typeface="arial"/>
              </a:rPr>
              <a:t>проведе</a:t>
            </a:r>
            <a:r>
              <a:rPr lang="ru-RU" sz="1400" dirty="0">
                <a:solidFill>
                  <a:srgbClr val="215194"/>
                </a:solidFill>
                <a:latin typeface="arial"/>
              </a:rPr>
              <a:t> в периода от 08.09.2023 г. до 10.09.2023 г.</a:t>
            </a:r>
            <a:endParaRPr lang="ru-RU" sz="1400" dirty="0">
              <a:solidFill>
                <a:srgbClr val="215194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42133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а 5"/>
          <p:cNvGraphicFramePr/>
          <p:nvPr>
            <p:extLst>
              <p:ext uri="{D42A27DB-BD31-4B8C-83A1-F6EECF244321}">
                <p14:modId xmlns:p14="http://schemas.microsoft.com/office/powerpoint/2010/main" val="809173161"/>
              </p:ext>
            </p:extLst>
          </p:nvPr>
        </p:nvGraphicFramePr>
        <p:xfrm>
          <a:off x="0" y="0"/>
          <a:ext cx="9324528" cy="6237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5686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а 3"/>
          <p:cNvGraphicFramePr/>
          <p:nvPr>
            <p:extLst>
              <p:ext uri="{D42A27DB-BD31-4B8C-83A1-F6EECF244321}">
                <p14:modId xmlns:p14="http://schemas.microsoft.com/office/powerpoint/2010/main" val="3790750709"/>
              </p:ext>
            </p:extLst>
          </p:nvPr>
        </p:nvGraphicFramePr>
        <p:xfrm>
          <a:off x="58866" y="116632"/>
          <a:ext cx="9036496" cy="66247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538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41" y="764704"/>
            <a:ext cx="7734889" cy="5801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976505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абърче">
  <a:themeElements>
    <a:clrScheme name="Кабърче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Кабърче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бърче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5524</TotalTime>
  <Words>220</Words>
  <Application>Microsoft Office PowerPoint</Application>
  <PresentationFormat>Презентация на цял екран (4:3)</PresentationFormat>
  <Paragraphs>6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8" baseType="lpstr">
      <vt:lpstr>Кабърче</vt:lpstr>
      <vt:lpstr>Обучение на педагогически специалисти и образователни медиатори по проект У.Т.Р.Е. 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Обучение на педагогически специалисти и образователни медиатори по проект У.Т.Р.Е.</dc:title>
  <dc:creator>PC</dc:creator>
  <cp:lastModifiedBy>PC</cp:lastModifiedBy>
  <cp:revision>5</cp:revision>
  <dcterms:created xsi:type="dcterms:W3CDTF">2023-09-20T11:06:50Z</dcterms:created>
  <dcterms:modified xsi:type="dcterms:W3CDTF">2023-09-24T07:11:24Z</dcterms:modified>
</cp:coreProperties>
</file>