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Default Extension="svg" ContentType="image/svg+xml"/>
  <Override PartName="/docMetadata/LabelInfo.xml" ContentType="application/vnd.ms-office.classificationlabel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58"/>
  </p:notesMasterIdLst>
  <p:handoutMasterIdLst>
    <p:handoutMasterId r:id="rId59"/>
  </p:handoutMasterIdLst>
  <p:sldIdLst>
    <p:sldId id="381" r:id="rId5"/>
    <p:sldId id="382" r:id="rId6"/>
    <p:sldId id="391" r:id="rId7"/>
    <p:sldId id="384" r:id="rId8"/>
    <p:sldId id="385" r:id="rId9"/>
    <p:sldId id="386" r:id="rId10"/>
    <p:sldId id="387" r:id="rId11"/>
    <p:sldId id="388" r:id="rId12"/>
    <p:sldId id="400" r:id="rId13"/>
    <p:sldId id="442" r:id="rId14"/>
    <p:sldId id="443" r:id="rId15"/>
    <p:sldId id="421" r:id="rId16"/>
    <p:sldId id="416" r:id="rId17"/>
    <p:sldId id="420" r:id="rId18"/>
    <p:sldId id="389" r:id="rId19"/>
    <p:sldId id="423" r:id="rId20"/>
    <p:sldId id="422" r:id="rId21"/>
    <p:sldId id="424" r:id="rId22"/>
    <p:sldId id="399" r:id="rId23"/>
    <p:sldId id="444" r:id="rId24"/>
    <p:sldId id="425" r:id="rId25"/>
    <p:sldId id="398" r:id="rId26"/>
    <p:sldId id="426" r:id="rId27"/>
    <p:sldId id="445" r:id="rId28"/>
    <p:sldId id="395" r:id="rId29"/>
    <p:sldId id="390" r:id="rId30"/>
    <p:sldId id="446" r:id="rId31"/>
    <p:sldId id="392" r:id="rId32"/>
    <p:sldId id="447" r:id="rId33"/>
    <p:sldId id="401" r:id="rId34"/>
    <p:sldId id="448" r:id="rId35"/>
    <p:sldId id="428" r:id="rId36"/>
    <p:sldId id="404" r:id="rId37"/>
    <p:sldId id="405" r:id="rId38"/>
    <p:sldId id="430" r:id="rId39"/>
    <p:sldId id="417" r:id="rId40"/>
    <p:sldId id="406" r:id="rId41"/>
    <p:sldId id="407" r:id="rId42"/>
    <p:sldId id="408" r:id="rId43"/>
    <p:sldId id="393" r:id="rId44"/>
    <p:sldId id="409" r:id="rId45"/>
    <p:sldId id="410" r:id="rId46"/>
    <p:sldId id="412" r:id="rId47"/>
    <p:sldId id="431" r:id="rId48"/>
    <p:sldId id="449" r:id="rId49"/>
    <p:sldId id="418" r:id="rId50"/>
    <p:sldId id="432" r:id="rId51"/>
    <p:sldId id="414" r:id="rId52"/>
    <p:sldId id="411" r:id="rId53"/>
    <p:sldId id="433" r:id="rId54"/>
    <p:sldId id="434" r:id="rId55"/>
    <p:sldId id="450" r:id="rId56"/>
    <p:sldId id="419" r:id="rId5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5EAFF"/>
    <a:srgbClr val="F78CB9"/>
    <a:srgbClr val="F5DAC5"/>
    <a:srgbClr val="00A5D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0E3FDE45-AF77-4B5C-9715-49D594BDF05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992" autoAdjust="0"/>
    <p:restoredTop sz="96019" autoAdjust="0"/>
  </p:normalViewPr>
  <p:slideViewPr>
    <p:cSldViewPr snapToGrid="0">
      <p:cViewPr>
        <p:scale>
          <a:sx n="71" d="100"/>
          <a:sy n="71" d="100"/>
        </p:scale>
        <p:origin x="-576" y="-7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830594C5-4210-4C0B-94C8-05EA2A2738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A07B545-CB7B-485B-8848-24C5090D7C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23E10C-4735-4A0D-A76B-FFFBF4B6ED03}" type="datetimeFigureOut">
              <a:rPr lang="en-US" smtClean="0"/>
              <a:pPr/>
              <a:t>2/14/2025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D9E7E0C-EC12-408D-80EA-659FD94A65A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F952D70-4DD5-4630-8772-5085BDBF1D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D13D6A-DFDD-4B27-9F53-83C0CD9331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869633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735CDE-2E0B-4188-96E9-ADF9ACB826A9}" type="datetimeFigureOut">
              <a:rPr lang="en-US" noProof="0" smtClean="0"/>
              <a:pPr/>
              <a:t>2/14/2025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1D7B6F-E65C-42E7-86A5-0A01C6C95227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xmlns="" val="2295432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microsoft.com/office/2007/relationships/hdphoto" Target="../media/hdphoto22.wdp"/><Relationship Id="rId4" Type="http://schemas.openxmlformats.org/officeDocument/2006/relationships/image" Target="../media/image1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microsoft.com/office/2007/relationships/hdphoto" Target="../media/hdphoto33.wdp"/><Relationship Id="rId4" Type="http://schemas.openxmlformats.org/officeDocument/2006/relationships/image" Target="../media/image16.png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78487DE8-DB1D-7476-8C44-B0F448760DE0}"/>
              </a:ext>
            </a:extLst>
          </p:cNvPr>
          <p:cNvSpPr/>
          <p:nvPr userDrawn="1"/>
        </p:nvSpPr>
        <p:spPr>
          <a:xfrm>
            <a:off x="803566" y="329415"/>
            <a:ext cx="9459997" cy="61868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colorful liquid with a purple line&#10;&#10;Description automatically generated">
            <a:extLst>
              <a:ext uri="{FF2B5EF4-FFF2-40B4-BE49-F238E27FC236}">
                <a16:creationId xmlns:a16="http://schemas.microsoft.com/office/drawing/2014/main" xmlns="" id="{1F307DB2-2647-9E7A-A3A3-DBE7504930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20680" r="331" b="10324"/>
          <a:stretch/>
        </p:blipFill>
        <p:spPr>
          <a:xfrm>
            <a:off x="84057" y="-9099"/>
            <a:ext cx="11536223" cy="68671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xmlns="" id="{99285B55-78E1-B83E-F9B2-6616677DB95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842007" y="1223587"/>
            <a:ext cx="849017" cy="97803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xmlns="" id="{D3B77729-8929-07DD-3A0E-3345E9C7EC5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021023" y="4463033"/>
            <a:ext cx="849017" cy="978035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xmlns="" id="{A3485D99-86C3-3AD2-8EEC-686C73F65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2576" y="1307592"/>
            <a:ext cx="6830568" cy="4498848"/>
          </a:xfrm>
        </p:spPr>
        <p:txBody>
          <a:bodyPr>
            <a:normAutofit/>
          </a:bodyPr>
          <a:lstStyle>
            <a:lvl1pPr algn="ctr">
              <a:lnSpc>
                <a:spcPct val="113000"/>
              </a:lnSpc>
              <a:defRPr sz="54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xmlns="" id="{A94F02A7-35D5-9B29-B063-4F40E8DCF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xmlns="" val="918761695"/>
      </p:ext>
    </p:extLst>
  </p:cSld>
  <p:clrMapOvr>
    <a:masterClrMapping/>
  </p:clrMapOvr>
  <p:transition advClick="0" advTm="1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97F71CF-7463-EE58-8673-70FF6E01D635}"/>
              </a:ext>
            </a:extLst>
          </p:cNvPr>
          <p:cNvSpPr/>
          <p:nvPr userDrawn="1"/>
        </p:nvSpPr>
        <p:spPr>
          <a:xfrm>
            <a:off x="803566" y="329415"/>
            <a:ext cx="9459997" cy="61868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colorful gradient on a black background&#10;&#10;Description automatically generated">
            <a:extLst>
              <a:ext uri="{FF2B5EF4-FFF2-40B4-BE49-F238E27FC236}">
                <a16:creationId xmlns:a16="http://schemas.microsoft.com/office/drawing/2014/main" xmlns="" id="{35BEB45A-F384-D7C9-A3CB-75375E4B69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728" t="-787" r="-1" b="2794"/>
          <a:stretch/>
        </p:blipFill>
        <p:spPr>
          <a:xfrm rot="10800000">
            <a:off x="147778" y="-1"/>
            <a:ext cx="11843113" cy="651628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210DECF3-C5B2-7596-8F56-1A7469F36886}"/>
              </a:ext>
            </a:extLst>
          </p:cNvPr>
          <p:cNvGrpSpPr/>
          <p:nvPr userDrawn="1"/>
        </p:nvGrpSpPr>
        <p:grpSpPr>
          <a:xfrm rot="10800000">
            <a:off x="3039303" y="555295"/>
            <a:ext cx="5490384" cy="5535077"/>
            <a:chOff x="2470935" y="599843"/>
            <a:chExt cx="5490384" cy="5535077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xmlns="" id="{9A5C777D-A2B2-306B-76C2-3E13CEC5C9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2470935" y="599843"/>
              <a:ext cx="849017" cy="978035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xmlns="" id="{CB86DD9E-B0D3-146B-90C5-1F835B4B6F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7112302" y="5156885"/>
              <a:ext cx="849017" cy="97803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5E4463-3EAA-4A1D-028E-15858531E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4368" y="1417320"/>
            <a:ext cx="5367528" cy="2194560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8BF31E34-7EF1-9430-2FA0-784F079D7A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44368" y="3602736"/>
            <a:ext cx="5367528" cy="94932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576611882"/>
      </p:ext>
    </p:extLst>
  </p:cSld>
  <p:clrMapOvr>
    <a:masterClrMapping/>
  </p:clrMapOvr>
  <p:transition advClick="0" advTm="1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8BA3E124-5798-04DF-D85C-468DB4EC9F07}"/>
              </a:ext>
            </a:extLst>
          </p:cNvPr>
          <p:cNvSpPr/>
          <p:nvPr userDrawn="1"/>
        </p:nvSpPr>
        <p:spPr>
          <a:xfrm>
            <a:off x="803567" y="329415"/>
            <a:ext cx="3538724" cy="61868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purple and pink gradient on a black background&#10;&#10;Description automatically generated">
            <a:extLst>
              <a:ext uri="{FF2B5EF4-FFF2-40B4-BE49-F238E27FC236}">
                <a16:creationId xmlns:a16="http://schemas.microsoft.com/office/drawing/2014/main" xmlns="" id="{827662AF-0BAF-6D15-2F77-9241FBB7DD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19398"/>
          <a:stretch>
            <a:fillRect/>
          </a:stretch>
        </p:blipFill>
        <p:spPr>
          <a:xfrm rot="12600000">
            <a:off x="-1186695" y="-47254"/>
            <a:ext cx="8514377" cy="6482357"/>
          </a:xfrm>
          <a:custGeom>
            <a:avLst/>
            <a:gdLst>
              <a:gd name="connsiteX0" fmla="*/ 8514377 w 8514377"/>
              <a:gd name="connsiteY0" fmla="*/ 4473859 h 6482357"/>
              <a:gd name="connsiteX1" fmla="*/ 5035556 w 8514377"/>
              <a:gd name="connsiteY1" fmla="*/ 6482357 h 6482357"/>
              <a:gd name="connsiteX2" fmla="*/ 1109801 w 8514377"/>
              <a:gd name="connsiteY2" fmla="*/ 6482357 h 6482357"/>
              <a:gd name="connsiteX3" fmla="*/ 0 w 8514377"/>
              <a:gd name="connsiteY3" fmla="*/ 4560126 h 6482357"/>
              <a:gd name="connsiteX4" fmla="*/ 0 w 8514377"/>
              <a:gd name="connsiteY4" fmla="*/ 1470700 h 6482357"/>
              <a:gd name="connsiteX5" fmla="*/ 2547328 w 8514377"/>
              <a:gd name="connsiteY5" fmla="*/ 0 h 6482357"/>
              <a:gd name="connsiteX6" fmla="*/ 5931393 w 8514377"/>
              <a:gd name="connsiteY6" fmla="*/ 0 h 6482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14377" h="6482357">
                <a:moveTo>
                  <a:pt x="8514377" y="4473859"/>
                </a:moveTo>
                <a:lnTo>
                  <a:pt x="5035556" y="6482357"/>
                </a:lnTo>
                <a:lnTo>
                  <a:pt x="1109801" y="6482357"/>
                </a:lnTo>
                <a:lnTo>
                  <a:pt x="0" y="4560126"/>
                </a:lnTo>
                <a:lnTo>
                  <a:pt x="0" y="1470700"/>
                </a:lnTo>
                <a:lnTo>
                  <a:pt x="2547328" y="0"/>
                </a:lnTo>
                <a:lnTo>
                  <a:pt x="5931393" y="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8327A7-341D-40E2-FE83-F00DE9326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76" y="2194560"/>
            <a:ext cx="3621024" cy="2121408"/>
          </a:xfr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36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xmlns="" id="{24DD5641-C57E-F509-6D45-46129581404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155" y="393616"/>
            <a:ext cx="3539646" cy="6070600"/>
          </a:xfrm>
        </p:spPr>
        <p:txBody>
          <a:bodyPr anchor="ctr"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800" b="1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1D12046-C0D1-8657-A169-8AE89D82B74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DA2EE2E2-CE39-4B10-FFC4-3B077574EC8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5F9EF72-F371-75B2-8BC8-2A3B1BBE25C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xmlns="" id="{09442780-F07F-F8E2-0DE6-A7FB6447AE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972147" y="1177405"/>
            <a:ext cx="849017" cy="97803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xmlns="" id="{8ED62AC7-D4CF-F7E4-7EB6-B462EEB3FB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334198" y="5028678"/>
            <a:ext cx="849017" cy="97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69974717"/>
      </p:ext>
    </p:extLst>
  </p:cSld>
  <p:clrMapOvr>
    <a:masterClrMapping/>
  </p:clrMapOvr>
  <p:transition advClick="0" advTm="1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r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0237384A-AE12-9485-A46A-A67BD2D6D763}"/>
              </a:ext>
            </a:extLst>
          </p:cNvPr>
          <p:cNvSpPr/>
          <p:nvPr userDrawn="1"/>
        </p:nvSpPr>
        <p:spPr>
          <a:xfrm>
            <a:off x="803567" y="329415"/>
            <a:ext cx="3538724" cy="61868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colorful gradient on a black background&#10;&#10;Description automatically generated">
            <a:extLst>
              <a:ext uri="{FF2B5EF4-FFF2-40B4-BE49-F238E27FC236}">
                <a16:creationId xmlns:a16="http://schemas.microsoft.com/office/drawing/2014/main" xmlns="" id="{1B2BB6B9-EF29-3C73-2A3C-CF09EA6D3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47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l="18923"/>
          <a:stretch/>
        </p:blipFill>
        <p:spPr>
          <a:xfrm>
            <a:off x="0" y="506925"/>
            <a:ext cx="5699870" cy="573388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78A5217E-2CE2-3F64-6AB4-EB0D30BE276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10800000">
            <a:off x="1599873" y="1268006"/>
            <a:ext cx="849017" cy="97803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xmlns="" id="{A2FC963C-039A-17E9-178D-44753EC43F7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10800000">
            <a:off x="2897112" y="4722376"/>
            <a:ext cx="849017" cy="978035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xmlns="" id="{2AE4342B-3BF5-0F3A-721B-C761F0014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2505456"/>
            <a:ext cx="3575304" cy="2331720"/>
          </a:xfr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36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xmlns="" id="{0975B60B-4328-7C87-7F8D-0730014D7AE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44767" y="393616"/>
            <a:ext cx="4123944" cy="6070600"/>
          </a:xfrm>
        </p:spPr>
        <p:txBody>
          <a:bodyPr anchor="ctr"/>
          <a:lstStyle>
            <a:lvl1pPr marL="228600" indent="-2286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D185C39-AC94-8C87-B244-34719C148A2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DB96E03E-A5BE-A491-2B5F-35AD90AE1C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4A6FD6C-9CEF-3304-8E48-7A8C282A27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8618548"/>
      </p:ext>
    </p:extLst>
  </p:cSld>
  <p:clrMapOvr>
    <a:masterClrMapping/>
  </p:clrMapOvr>
  <p:transition advClick="0" advTm="1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ACC7A06-20DF-11B2-DBA3-4AD5A0782F72}"/>
              </a:ext>
            </a:extLst>
          </p:cNvPr>
          <p:cNvSpPr/>
          <p:nvPr userDrawn="1"/>
        </p:nvSpPr>
        <p:spPr>
          <a:xfrm>
            <a:off x="6711599" y="329415"/>
            <a:ext cx="3538724" cy="61868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purple and blue gradient&#10;&#10;Description automatically generated">
            <a:extLst>
              <a:ext uri="{FF2B5EF4-FFF2-40B4-BE49-F238E27FC236}">
                <a16:creationId xmlns:a16="http://schemas.microsoft.com/office/drawing/2014/main" xmlns="" id="{7F2E8E22-8715-DC35-A1D6-9DE0F7D4E5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20146" y="430094"/>
            <a:ext cx="6635667" cy="555108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CFA543A9-6610-874B-5B5A-83D92322A5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10800000">
            <a:off x="5996376" y="1390616"/>
            <a:ext cx="849017" cy="97803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xmlns="" id="{118BD6AF-5555-EEAD-E54D-5C0AD969A1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10800000">
            <a:off x="8522918" y="4778529"/>
            <a:ext cx="849017" cy="978035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xmlns="" id="{FC23DEBC-4628-999E-0CE4-A99E4EE0D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696" y="1956816"/>
            <a:ext cx="3502152" cy="3218688"/>
          </a:xfr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36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xmlns="" id="{6D3C4B38-CA42-D6E7-A813-594FE780EBB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83724" y="705888"/>
            <a:ext cx="4123944" cy="5758328"/>
          </a:xfrm>
        </p:spPr>
        <p:txBody>
          <a:bodyPr anchor="ctr"/>
          <a:lstStyle>
            <a:lvl1pPr marL="228600" indent="-2286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5E7106E-AE9C-748D-BFA7-A5C720C40C7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CFE05E23-DC2F-F555-BE36-6A4BA267493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72624F6-261B-7F20-EE2A-8BE5871734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2529795"/>
      </p:ext>
    </p:extLst>
  </p:cSld>
  <p:clrMapOvr>
    <a:masterClrMapping/>
  </p:clrMapOvr>
  <p:transition advClick="0" advTm="15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FF983AA-CC8F-F29A-16B4-FA97410056A9}"/>
              </a:ext>
            </a:extLst>
          </p:cNvPr>
          <p:cNvSpPr/>
          <p:nvPr userDrawn="1"/>
        </p:nvSpPr>
        <p:spPr>
          <a:xfrm>
            <a:off x="803566" y="329415"/>
            <a:ext cx="9459997" cy="61868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7" name="Picture 6" descr="A purple and pink gradient on a black background&#10;&#10;Description automatically generated">
            <a:extLst>
              <a:ext uri="{FF2B5EF4-FFF2-40B4-BE49-F238E27FC236}">
                <a16:creationId xmlns:a16="http://schemas.microsoft.com/office/drawing/2014/main" xmlns="" id="{E0936C36-F50A-1523-04B4-873B36EE90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flipH="1">
            <a:off x="-24545" y="5588693"/>
            <a:ext cx="3077487" cy="1269307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A3FF0649-2CAB-E241-1544-28122132EC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10800000">
            <a:off x="1405889" y="5226745"/>
            <a:ext cx="849017" cy="978035"/>
          </a:xfrm>
          <a:prstGeom prst="rect">
            <a:avLst/>
          </a:prstGeom>
        </p:spPr>
      </p:pic>
      <p:pic>
        <p:nvPicPr>
          <p:cNvPr id="9" name="Picture 8" descr="A purple and pink gradient on a black background&#10;&#10;Description automatically generated">
            <a:extLst>
              <a:ext uri="{FF2B5EF4-FFF2-40B4-BE49-F238E27FC236}">
                <a16:creationId xmlns:a16="http://schemas.microsoft.com/office/drawing/2014/main" xmlns="" id="{A3D7DA26-5AF7-F723-8332-D397C9D4FE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694749" y="0"/>
            <a:ext cx="8497251" cy="294550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xmlns="" id="{4C212B63-01C0-9907-1952-5BD55C77E0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10800000">
            <a:off x="9420682" y="255984"/>
            <a:ext cx="849017" cy="978035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xmlns="" id="{B39D6EFD-3D88-AC8E-C91F-AE704D5DC61D}"/>
              </a:ext>
            </a:extLst>
          </p:cNvPr>
          <p:cNvSpPr/>
          <p:nvPr userDrawn="1"/>
        </p:nvSpPr>
        <p:spPr>
          <a:xfrm>
            <a:off x="1161288" y="2121408"/>
            <a:ext cx="2606040" cy="26060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xmlns="" id="{1F4C90D2-BA10-F371-768C-4773A2DD0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4216" y="1353312"/>
            <a:ext cx="5824728" cy="2459736"/>
          </a:xfrm>
        </p:spPr>
        <p:txBody>
          <a:bodyPr lIns="91440" rIns="9144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4110A2D0-5263-97B9-023B-7DEE66187DB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5588" y="2235708"/>
            <a:ext cx="2377440" cy="237744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xmlns="" id="{A34938F3-05CE-10DD-2D42-621C5ECDCB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14216" y="4050792"/>
            <a:ext cx="5824728" cy="11049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7DA4635-CD35-105A-54F6-571A5B6C469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932984F-04B1-F977-FBD2-4592E8E4D01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28DD725-F823-F190-62A8-AC33F67CA6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 descr="A purple and pink gradient on a black background&#10;&#10;Description automatically generated">
            <a:extLst>
              <a:ext uri="{FF2B5EF4-FFF2-40B4-BE49-F238E27FC236}">
                <a16:creationId xmlns:a16="http://schemas.microsoft.com/office/drawing/2014/main" xmlns="" id="{5DFBE14A-32CA-8A3F-8C86-D04E6B1DBA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flipH="1">
            <a:off x="-1" y="5293775"/>
            <a:ext cx="2361321" cy="156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178557"/>
      </p:ext>
    </p:extLst>
  </p:cSld>
  <p:clrMapOvr>
    <a:masterClrMapping/>
  </p:clrMapOvr>
  <p:transition advClick="0" advTm="15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33C984FB-85C6-3052-A9EA-F41806C314AF}"/>
              </a:ext>
            </a:extLst>
          </p:cNvPr>
          <p:cNvSpPr/>
          <p:nvPr userDrawn="1"/>
        </p:nvSpPr>
        <p:spPr>
          <a:xfrm>
            <a:off x="803565" y="1291472"/>
            <a:ext cx="9537638" cy="5249368"/>
          </a:xfrm>
          <a:prstGeom prst="rect">
            <a:avLst/>
          </a:prstGeom>
          <a:solidFill>
            <a:srgbClr val="C5E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898EEF-CE97-B22D-6E75-D121E815D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11480"/>
            <a:ext cx="9464040" cy="1325563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xmlns="" id="{3766CFA5-68C3-F68B-7E95-753DDAE1E5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82498" y="1548481"/>
            <a:ext cx="8982675" cy="4736835"/>
          </a:xfrm>
          <a:custGeom>
            <a:avLst/>
            <a:gdLst>
              <a:gd name="connsiteX0" fmla="*/ 3400805 w 8982675"/>
              <a:gd name="connsiteY0" fmla="*/ 4656317 h 4736835"/>
              <a:gd name="connsiteX1" fmla="*/ 3768530 w 8982675"/>
              <a:gd name="connsiteY1" fmla="*/ 4708484 h 4736835"/>
              <a:gd name="connsiteX2" fmla="*/ 3854126 w 8982675"/>
              <a:gd name="connsiteY2" fmla="*/ 4736710 h 4736835"/>
              <a:gd name="connsiteX3" fmla="*/ 3352219 w 8982675"/>
              <a:gd name="connsiteY3" fmla="*/ 4736710 h 4736835"/>
              <a:gd name="connsiteX4" fmla="*/ 3267796 w 8982675"/>
              <a:gd name="connsiteY4" fmla="*/ 4658283 h 4736835"/>
              <a:gd name="connsiteX5" fmla="*/ 3400805 w 8982675"/>
              <a:gd name="connsiteY5" fmla="*/ 4656317 h 4736835"/>
              <a:gd name="connsiteX6" fmla="*/ 0 w 8982675"/>
              <a:gd name="connsiteY6" fmla="*/ 0 h 4736835"/>
              <a:gd name="connsiteX7" fmla="*/ 8982675 w 8982675"/>
              <a:gd name="connsiteY7" fmla="*/ 0 h 4736835"/>
              <a:gd name="connsiteX8" fmla="*/ 8982675 w 8982675"/>
              <a:gd name="connsiteY8" fmla="*/ 4736835 h 4736835"/>
              <a:gd name="connsiteX9" fmla="*/ 3950459 w 8982675"/>
              <a:gd name="connsiteY9" fmla="*/ 4736835 h 4736835"/>
              <a:gd name="connsiteX10" fmla="*/ 3788773 w 8982675"/>
              <a:gd name="connsiteY10" fmla="*/ 4674997 h 4736835"/>
              <a:gd name="connsiteX11" fmla="*/ 3228671 w 8982675"/>
              <a:gd name="connsiteY11" fmla="*/ 4623063 h 4736835"/>
              <a:gd name="connsiteX12" fmla="*/ 3132708 w 8982675"/>
              <a:gd name="connsiteY12" fmla="*/ 4545069 h 4736835"/>
              <a:gd name="connsiteX13" fmla="*/ 2691341 w 8982675"/>
              <a:gd name="connsiteY13" fmla="*/ 4402451 h 4736835"/>
              <a:gd name="connsiteX14" fmla="*/ 2104826 w 8982675"/>
              <a:gd name="connsiteY14" fmla="*/ 4577133 h 4736835"/>
              <a:gd name="connsiteX15" fmla="*/ 540354 w 8982675"/>
              <a:gd name="connsiteY15" fmla="*/ 3817187 h 4736835"/>
              <a:gd name="connsiteX16" fmla="*/ 0 w 8982675"/>
              <a:gd name="connsiteY16" fmla="*/ 3830433 h 4736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982675" h="4736835">
                <a:moveTo>
                  <a:pt x="3400805" y="4656317"/>
                </a:moveTo>
                <a:cubicBezTo>
                  <a:pt x="3531347" y="4658926"/>
                  <a:pt x="3654347" y="4675523"/>
                  <a:pt x="3768530" y="4708484"/>
                </a:cubicBezTo>
                <a:cubicBezTo>
                  <a:pt x="3798214" y="4717150"/>
                  <a:pt x="3826726" y="4726559"/>
                  <a:pt x="3854126" y="4736710"/>
                </a:cubicBezTo>
                <a:lnTo>
                  <a:pt x="3352219" y="4736710"/>
                </a:lnTo>
                <a:cubicBezTo>
                  <a:pt x="3323028" y="4709289"/>
                  <a:pt x="3294579" y="4682734"/>
                  <a:pt x="3267796" y="4658283"/>
                </a:cubicBezTo>
                <a:cubicBezTo>
                  <a:pt x="3312939" y="4656132"/>
                  <a:pt x="3357291" y="4655448"/>
                  <a:pt x="3400805" y="4656317"/>
                </a:cubicBezTo>
                <a:close/>
                <a:moveTo>
                  <a:pt x="0" y="0"/>
                </a:moveTo>
                <a:lnTo>
                  <a:pt x="8982675" y="0"/>
                </a:lnTo>
                <a:lnTo>
                  <a:pt x="8982675" y="4736835"/>
                </a:lnTo>
                <a:lnTo>
                  <a:pt x="3950459" y="4736835"/>
                </a:lnTo>
                <a:cubicBezTo>
                  <a:pt x="3900904" y="4713870"/>
                  <a:pt x="3847214" y="4693133"/>
                  <a:pt x="3788773" y="4674997"/>
                </a:cubicBezTo>
                <a:cubicBezTo>
                  <a:pt x="3643810" y="4630924"/>
                  <a:pt x="3458920" y="4609197"/>
                  <a:pt x="3228671" y="4623063"/>
                </a:cubicBezTo>
                <a:cubicBezTo>
                  <a:pt x="3190841" y="4589513"/>
                  <a:pt x="3157763" y="4562153"/>
                  <a:pt x="3132708" y="4545069"/>
                </a:cubicBezTo>
                <a:cubicBezTo>
                  <a:pt x="3009900" y="4465156"/>
                  <a:pt x="2876972" y="4398675"/>
                  <a:pt x="2691341" y="4402451"/>
                </a:cubicBezTo>
                <a:cubicBezTo>
                  <a:pt x="2485283" y="4409074"/>
                  <a:pt x="2289531" y="4465898"/>
                  <a:pt x="2104826" y="4577133"/>
                </a:cubicBezTo>
                <a:cubicBezTo>
                  <a:pt x="1783304" y="4259153"/>
                  <a:pt x="1229373" y="3910408"/>
                  <a:pt x="540354" y="3817187"/>
                </a:cubicBezTo>
                <a:cubicBezTo>
                  <a:pt x="359907" y="3797131"/>
                  <a:pt x="179768" y="3802888"/>
                  <a:pt x="0" y="383043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pic>
        <p:nvPicPr>
          <p:cNvPr id="7" name="Picture 6" descr="A purple and pink gradient on a black background&#10;&#10;Description automatically generated">
            <a:extLst>
              <a:ext uri="{FF2B5EF4-FFF2-40B4-BE49-F238E27FC236}">
                <a16:creationId xmlns:a16="http://schemas.microsoft.com/office/drawing/2014/main" xmlns="" id="{846F15F4-7014-4E14-56B7-56D54599BA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3315" t="-15152"/>
          <a:stretch/>
        </p:blipFill>
        <p:spPr>
          <a:xfrm rot="10800000" flipH="1">
            <a:off x="7432159" y="-25812"/>
            <a:ext cx="4767411" cy="837980"/>
          </a:xfrm>
          <a:prstGeom prst="rect">
            <a:avLst/>
          </a:prstGeom>
        </p:spPr>
      </p:pic>
      <p:pic>
        <p:nvPicPr>
          <p:cNvPr id="9" name="Picture 8" descr="A purple and pink gradient on a black background&#10;&#10;Description automatically generated">
            <a:extLst>
              <a:ext uri="{FF2B5EF4-FFF2-40B4-BE49-F238E27FC236}">
                <a16:creationId xmlns:a16="http://schemas.microsoft.com/office/drawing/2014/main" xmlns="" id="{3A669BB6-5B89-62EF-E05B-39C24D4741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flipH="1">
            <a:off x="1963474" y="5867628"/>
            <a:ext cx="4983673" cy="990372"/>
          </a:xfrm>
          <a:prstGeom prst="rect">
            <a:avLst/>
          </a:prstGeom>
        </p:spPr>
      </p:pic>
      <p:pic>
        <p:nvPicPr>
          <p:cNvPr id="11" name="Picture 10" descr="A colorful gradient shapes with a purple line&#10;&#10;Description automatically generated with medium confidence">
            <a:extLst>
              <a:ext uri="{FF2B5EF4-FFF2-40B4-BE49-F238E27FC236}">
                <a16:creationId xmlns:a16="http://schemas.microsoft.com/office/drawing/2014/main" xmlns="" id="{6B7DEE27-0CA8-84BE-2C04-6FDB3E5881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/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0800000">
            <a:off x="0" y="4753929"/>
            <a:ext cx="5788201" cy="210407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xmlns="" id="{AB0126E7-35C8-4EB5-B66B-D1260C4AE37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40380" y="5498683"/>
            <a:ext cx="904680" cy="104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38196950"/>
      </p:ext>
    </p:extLst>
  </p:cSld>
  <p:clrMapOvr>
    <a:masterClrMapping/>
  </p:clrMapOvr>
  <p:transition advClick="0" advTm="15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C653AAB7-5928-57F2-05DE-9C551FC2F2E3}"/>
              </a:ext>
            </a:extLst>
          </p:cNvPr>
          <p:cNvSpPr/>
          <p:nvPr userDrawn="1"/>
        </p:nvSpPr>
        <p:spPr>
          <a:xfrm>
            <a:off x="6711599" y="329415"/>
            <a:ext cx="3538724" cy="61868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1F8B0822-A3A0-6F7D-70AC-41FCAAB74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539496"/>
            <a:ext cx="5961888" cy="1527048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xmlns="" id="{BB8C22E1-E317-84DE-8D3D-93F1009D05FB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76072" y="2112264"/>
            <a:ext cx="2618541" cy="4197096"/>
          </a:xfrm>
        </p:spPr>
        <p:txBody>
          <a:bodyPr anchor="t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97DB1F03-8346-3188-F1C7-B0A5E86F6302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538728" y="2112264"/>
            <a:ext cx="2618541" cy="4197096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9FCFB5D-5D4D-191A-E033-35889513273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FB8D263-095A-9E1E-0A55-36A5B42EC2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5E28F88-D01C-0A01-2CA2-DBE75087BA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A colorful liquid with a purple line&#10;&#10;Description automatically generated with medium confidence">
            <a:extLst>
              <a:ext uri="{FF2B5EF4-FFF2-40B4-BE49-F238E27FC236}">
                <a16:creationId xmlns:a16="http://schemas.microsoft.com/office/drawing/2014/main" xmlns="" id="{EFF156F3-9A7D-EAA4-4F00-E693C2A3FE7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2385" b="-8059"/>
          <a:stretch/>
        </p:blipFill>
        <p:spPr>
          <a:xfrm rot="5400000">
            <a:off x="6813632" y="1479632"/>
            <a:ext cx="3355938" cy="740079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xmlns="" id="{167BAFAF-EE3F-5B9A-6382-910CD450D23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5400000" flipV="1">
            <a:off x="9408940" y="3205716"/>
            <a:ext cx="809263" cy="93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6268289"/>
      </p:ext>
    </p:extLst>
  </p:cSld>
  <p:clrMapOvr>
    <a:masterClrMapping/>
  </p:clrMapOvr>
  <p:transition advClick="0" advTm="15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xmlns="" id="{1F8B0822-A3A0-6F7D-70AC-41FCAAB74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0207" y="539496"/>
            <a:ext cx="6038397" cy="1435608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xmlns="" id="{1FEFF780-F9A6-D70C-43AF-EF361A89EECA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950000" y="2112264"/>
            <a:ext cx="2880567" cy="4197096"/>
          </a:xfrm>
        </p:spPr>
        <p:txBody>
          <a:bodyPr anchor="t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793AEFBC-F09B-894B-CD7A-F9C372585AF9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370065" y="2112264"/>
            <a:ext cx="3118104" cy="4197096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b="1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9FCFB5D-5D4D-191A-E033-35889513273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FB8D263-095A-9E1E-0A55-36A5B42EC2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5E28F88-D01C-0A01-2CA2-DBE75087BA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xmlns="" id="{167BAFAF-EE3F-5B9A-6382-910CD450D2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5400000" flipV="1">
            <a:off x="9408940" y="3205716"/>
            <a:ext cx="809263" cy="93224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D231B5D0-8E67-901E-73FB-36D970CB8F97}"/>
              </a:ext>
            </a:extLst>
          </p:cNvPr>
          <p:cNvSpPr/>
          <p:nvPr userDrawn="1"/>
        </p:nvSpPr>
        <p:spPr>
          <a:xfrm>
            <a:off x="711203" y="329416"/>
            <a:ext cx="2503051" cy="59790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A colorful liquid with a purple line&#10;&#10;Description automatically generated with medium confidence">
            <a:extLst>
              <a:ext uri="{FF2B5EF4-FFF2-40B4-BE49-F238E27FC236}">
                <a16:creationId xmlns:a16="http://schemas.microsoft.com/office/drawing/2014/main" xmlns="" id="{EAB3AD9D-9B13-188E-617D-F1782596096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6200000">
            <a:off x="-2022196" y="2022197"/>
            <a:ext cx="6858000" cy="2813606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xmlns="" id="{757D6059-8E17-ABF1-8456-C15CE400B5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16200000" flipV="1">
            <a:off x="1635889" y="4247231"/>
            <a:ext cx="904680" cy="104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51304957"/>
      </p:ext>
    </p:extLst>
  </p:cSld>
  <p:clrMapOvr>
    <a:masterClrMapping/>
  </p:clrMapOvr>
  <p:transition advClick="0" advTm="15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xmlns="" id="{AB0126E7-35C8-4EB5-B66B-D1260C4AE37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40380" y="5498683"/>
            <a:ext cx="904680" cy="104215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7647433-270D-5D45-29E0-608311CA9701}"/>
              </a:ext>
            </a:extLst>
          </p:cNvPr>
          <p:cNvSpPr>
            <a:spLocks/>
          </p:cNvSpPr>
          <p:nvPr userDrawn="1"/>
        </p:nvSpPr>
        <p:spPr>
          <a:xfrm>
            <a:off x="5621925" y="1468626"/>
            <a:ext cx="4641637" cy="5055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4F7496-C504-BB47-EC59-97AAA92A07B8}"/>
              </a:ext>
            </a:extLst>
          </p:cNvPr>
          <p:cNvSpPr/>
          <p:nvPr userDrawn="1"/>
        </p:nvSpPr>
        <p:spPr>
          <a:xfrm>
            <a:off x="803567" y="1460959"/>
            <a:ext cx="4641638" cy="5055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14" name="Picture 13" descr="A colorful liquid with a purple line&#10;&#10;Description automatically generated with medium confidence">
            <a:extLst>
              <a:ext uri="{FF2B5EF4-FFF2-40B4-BE49-F238E27FC236}">
                <a16:creationId xmlns:a16="http://schemas.microsoft.com/office/drawing/2014/main" xmlns="" id="{32B92FA5-A482-D296-0300-0D794E5A16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-8008"/>
          <a:stretch/>
        </p:blipFill>
        <p:spPr>
          <a:xfrm rot="10800000">
            <a:off x="0" y="4603898"/>
            <a:ext cx="6148843" cy="22541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898EEF-CE97-B22D-6E75-D121E815D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11480"/>
            <a:ext cx="9464040" cy="127920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Content Placeholder 13">
            <a:extLst>
              <a:ext uri="{FF2B5EF4-FFF2-40B4-BE49-F238E27FC236}">
                <a16:creationId xmlns:a16="http://schemas.microsoft.com/office/drawing/2014/main" xmlns="" id="{98A1FC94-DC76-4D72-16F0-88E8D619602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115568" y="1883664"/>
            <a:ext cx="4014216" cy="3511296"/>
          </a:xfrm>
        </p:spPr>
        <p:txBody>
          <a:bodyPr anchor="t">
            <a:normAutofit/>
          </a:bodyPr>
          <a:lstStyle>
            <a:lvl1pPr marL="228600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defRPr lang="en-US" sz="1400" b="0" kern="1200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buClr>
                <a:schemeClr val="tx2"/>
              </a:buClr>
              <a:defRPr sz="1200"/>
            </a:lvl2pPr>
            <a:lvl3pPr>
              <a:buClr>
                <a:schemeClr val="tx2"/>
              </a:buClr>
              <a:defRPr sz="1200"/>
            </a:lvl3pPr>
            <a:lvl4pPr>
              <a:defRPr sz="1600"/>
            </a:lvl4pPr>
            <a:lvl5pPr>
              <a:defRPr sz="1600"/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xmlns="" id="{81E2BE2C-1D19-F2FC-F91E-A2C733258648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934456" y="1883664"/>
            <a:ext cx="4014216" cy="3511296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1200"/>
              </a:spcAft>
              <a:buNone/>
              <a:defRPr sz="1400" b="1"/>
            </a:lvl1pPr>
            <a:lvl2pPr>
              <a:buClr>
                <a:schemeClr val="tx2"/>
              </a:buClr>
              <a:defRPr sz="1200"/>
            </a:lvl2pPr>
            <a:lvl3pPr>
              <a:buClr>
                <a:schemeClr val="tx2"/>
              </a:buClr>
              <a:defRPr sz="1200"/>
            </a:lvl3pPr>
            <a:lvl4pPr>
              <a:buClr>
                <a:schemeClr val="tx2"/>
              </a:buClr>
              <a:defRPr sz="1200"/>
            </a:lvl4pPr>
            <a:lvl5pPr>
              <a:buClr>
                <a:schemeClr val="tx2"/>
              </a:buCl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2128C8D-2511-191A-0965-7E441EDA27B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D4E08F2-413A-87D7-FC7E-FA7C3282F78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ABE8ED2-48AE-58D3-898D-1C9D6D65A7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51229056"/>
      </p:ext>
    </p:extLst>
  </p:cSld>
  <p:clrMapOvr>
    <a:masterClrMapping/>
  </p:clrMapOvr>
  <p:transition advClick="0" advTm="15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xmlns="" id="{1F8B0822-A3A0-6F7D-70AC-41FCAAB74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0206" y="539496"/>
            <a:ext cx="6958584" cy="1435608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xmlns="" id="{167BAFAF-EE3F-5B9A-6382-910CD450D2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5400000" flipV="1">
            <a:off x="9408940" y="3205716"/>
            <a:ext cx="809263" cy="93224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D231B5D0-8E67-901E-73FB-36D970CB8F97}"/>
              </a:ext>
            </a:extLst>
          </p:cNvPr>
          <p:cNvSpPr/>
          <p:nvPr userDrawn="1"/>
        </p:nvSpPr>
        <p:spPr>
          <a:xfrm>
            <a:off x="711203" y="329416"/>
            <a:ext cx="2503051" cy="59790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xmlns="" id="{1FEFF780-F9A6-D70C-43AF-EF361A89EECA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950000" y="1965960"/>
            <a:ext cx="6629400" cy="859536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xmlns="" id="{9ACBEEE1-322A-B926-9005-21D1F3999AA9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4039564" y="2962656"/>
            <a:ext cx="6539835" cy="3227387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9FCFB5D-5D4D-191A-E033-35889513273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FB8D263-095A-9E1E-0A55-36A5B42EC2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5E28F88-D01C-0A01-2CA2-DBE75087BA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0" name="Picture 19" descr="A colorful gradient on a black background&#10;&#10;Description automatically generated">
            <a:extLst>
              <a:ext uri="{FF2B5EF4-FFF2-40B4-BE49-F238E27FC236}">
                <a16:creationId xmlns:a16="http://schemas.microsoft.com/office/drawing/2014/main" xmlns="" id="{24AE729D-8A2D-FEFD-3B1F-8025FBBDD5F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12219" t="5197"/>
          <a:stretch>
            <a:fillRect/>
          </a:stretch>
        </p:blipFill>
        <p:spPr>
          <a:xfrm rot="14400000">
            <a:off x="-2171467" y="2562333"/>
            <a:ext cx="6626421" cy="4182149"/>
          </a:xfrm>
          <a:custGeom>
            <a:avLst/>
            <a:gdLst>
              <a:gd name="connsiteX0" fmla="*/ 6626421 w 6626421"/>
              <a:gd name="connsiteY0" fmla="*/ 4182149 h 4182149"/>
              <a:gd name="connsiteX1" fmla="*/ 1319145 w 6626421"/>
              <a:gd name="connsiteY1" fmla="*/ 4182149 h 4182149"/>
              <a:gd name="connsiteX2" fmla="*/ 0 w 6626421"/>
              <a:gd name="connsiteY2" fmla="*/ 3420540 h 4182149"/>
              <a:gd name="connsiteX3" fmla="*/ 1974850 w 6626421"/>
              <a:gd name="connsiteY3" fmla="*/ 0 h 4182149"/>
              <a:gd name="connsiteX4" fmla="*/ 6626421 w 6626421"/>
              <a:gd name="connsiteY4" fmla="*/ 2685586 h 4182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6421" h="4182149">
                <a:moveTo>
                  <a:pt x="6626421" y="4182149"/>
                </a:moveTo>
                <a:lnTo>
                  <a:pt x="1319145" y="4182149"/>
                </a:lnTo>
                <a:lnTo>
                  <a:pt x="0" y="3420540"/>
                </a:lnTo>
                <a:lnTo>
                  <a:pt x="1974850" y="0"/>
                </a:lnTo>
                <a:lnTo>
                  <a:pt x="6626421" y="2685586"/>
                </a:lnTo>
                <a:close/>
              </a:path>
            </a:pathLst>
          </a:cu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xmlns="" id="{92DA2EC6-9201-16D6-4C20-0FB5854C2C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10800000">
            <a:off x="1273050" y="2512988"/>
            <a:ext cx="849017" cy="97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2349584"/>
      </p:ext>
    </p:extLst>
  </p:cSld>
  <p:clrMapOvr>
    <a:masterClrMapping/>
  </p:clrMapOvr>
  <p:transition advClick="0" advTm="1500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xmlns="" id="{1F8B0822-A3A0-6F7D-70AC-41FCAAB74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11480"/>
            <a:ext cx="9464040" cy="143560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xmlns="" id="{167BAFAF-EE3F-5B9A-6382-910CD450D2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5400000" flipV="1">
            <a:off x="9408940" y="3205716"/>
            <a:ext cx="809263" cy="932240"/>
          </a:xfrm>
          <a:prstGeom prst="rect">
            <a:avLst/>
          </a:prstGeom>
        </p:spPr>
      </p:pic>
      <p:sp>
        <p:nvSpPr>
          <p:cNvPr id="11" name="Table Placeholder 10">
            <a:extLst>
              <a:ext uri="{FF2B5EF4-FFF2-40B4-BE49-F238E27FC236}">
                <a16:creationId xmlns:a16="http://schemas.microsoft.com/office/drawing/2014/main" xmlns="" id="{9ACBEEE1-322A-B926-9005-21D1F3999AA9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804672" y="1472184"/>
            <a:ext cx="9537192" cy="3922776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9FCFB5D-5D4D-191A-E033-35889513273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FB8D263-095A-9E1E-0A55-36A5B42EC2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5E28F88-D01C-0A01-2CA2-DBE75087BA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A colorful liquid with a black background&#10;&#10;Description automatically generated with medium confidence">
            <a:extLst>
              <a:ext uri="{FF2B5EF4-FFF2-40B4-BE49-F238E27FC236}">
                <a16:creationId xmlns:a16="http://schemas.microsoft.com/office/drawing/2014/main" xmlns="" id="{B9D6252C-CE9A-ABBD-43D8-62F708B2B2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0800000" flipH="1">
            <a:off x="-3380" y="5552387"/>
            <a:ext cx="3785031" cy="1310811"/>
          </a:xfrm>
          <a:prstGeom prst="rect">
            <a:avLst/>
          </a:prstGeom>
        </p:spPr>
      </p:pic>
      <p:pic>
        <p:nvPicPr>
          <p:cNvPr id="9" name="Picture 8" descr="A colorful liquid with a purple line&#10;&#10;Description automatically generated with medium confidence">
            <a:extLst>
              <a:ext uri="{FF2B5EF4-FFF2-40B4-BE49-F238E27FC236}">
                <a16:creationId xmlns:a16="http://schemas.microsoft.com/office/drawing/2014/main" xmlns="" id="{C975A1D6-EEFF-C8C1-AC72-68C09285D5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0800000">
            <a:off x="6686580" y="-9167"/>
            <a:ext cx="5538171" cy="225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89333490"/>
      </p:ext>
    </p:extLst>
  </p:cSld>
  <p:clrMapOvr>
    <a:masterClrMapping/>
  </p:clrMapOvr>
  <p:transition advClick="0" advTm="1500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E21AC4E5-2B89-481E-46B9-A867F5699CEE}"/>
              </a:ext>
            </a:extLst>
          </p:cNvPr>
          <p:cNvSpPr/>
          <p:nvPr userDrawn="1"/>
        </p:nvSpPr>
        <p:spPr>
          <a:xfrm>
            <a:off x="803566" y="329415"/>
            <a:ext cx="9459997" cy="61868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A colorful gradient on a black background&#10;&#10;Description automatically generated">
            <a:extLst>
              <a:ext uri="{FF2B5EF4-FFF2-40B4-BE49-F238E27FC236}">
                <a16:creationId xmlns:a16="http://schemas.microsoft.com/office/drawing/2014/main" xmlns="" id="{C425D3D8-6FFB-E26C-2DDC-EAE565DDDD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47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l="576" t="13872" r="4114" b="8199"/>
          <a:stretch/>
        </p:blipFill>
        <p:spPr>
          <a:xfrm rot="10800000">
            <a:off x="-2" y="-2"/>
            <a:ext cx="10838727" cy="6858001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xmlns="" id="{2B0B6FA5-0AFE-69A5-2CE6-27D1CBF5F0F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443365" y="1390616"/>
            <a:ext cx="849017" cy="97803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xmlns="" id="{8CA221E3-E5C1-6778-BDF2-B5527950BB3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012015" y="4219529"/>
            <a:ext cx="849017" cy="978035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xmlns="" id="{8EF24DD3-EDCB-7DE8-426A-6EFA267D6B0C}"/>
              </a:ext>
            </a:extLst>
          </p:cNvPr>
          <p:cNvSpPr/>
          <p:nvPr userDrawn="1"/>
        </p:nvSpPr>
        <p:spPr>
          <a:xfrm>
            <a:off x="4233672" y="1527048"/>
            <a:ext cx="2606040" cy="26060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5E4463-3EAA-4A1D-028E-15858531E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688336"/>
            <a:ext cx="9464040" cy="2459736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Picture Placeholder 11">
            <a:extLst>
              <a:ext uri="{FF2B5EF4-FFF2-40B4-BE49-F238E27FC236}">
                <a16:creationId xmlns:a16="http://schemas.microsoft.com/office/drawing/2014/main" xmlns="" id="{5958D5F2-B610-B25E-1D2D-71EC79D2A9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43400" y="1645920"/>
            <a:ext cx="2377440" cy="2377440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3314173"/>
      </p:ext>
    </p:extLst>
  </p:cSld>
  <p:clrMapOvr>
    <a:masterClrMapping/>
  </p:clrMapOvr>
  <p:transition advClick="0" advTm="1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1845D3B-A7CA-4751-B979-90553EDEB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6507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6A43512-71B9-49DF-A1D4-8CE3742E4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16507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C8A98FF-2C58-4968-A1DC-0EBD6961C6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10260076" y="3233420"/>
            <a:ext cx="3098800" cy="594360"/>
          </a:xfrm>
          <a:prstGeom prst="rect">
            <a:avLst/>
          </a:prstGeom>
        </p:spPr>
        <p:txBody>
          <a:bodyPr vert="horz" lIns="0" tIns="45720" rIns="91440" bIns="45720" rtlCol="0" anchor="t"/>
          <a:lstStyle>
            <a:lvl1pPr algn="ctr">
              <a:defRPr sz="1200" b="0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5E93C2C-842E-4579-ABBB-7ED2CC0BA1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 rot="16200000">
            <a:off x="11274552" y="5632704"/>
            <a:ext cx="1069848" cy="594360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400" b="0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fld id="{98C0CDE5-970C-4CC4-BF43-0DA127E73E8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E51359C3-8CE4-C25B-8E46-AFFF9EADFF92}"/>
              </a:ext>
            </a:extLst>
          </p:cNvPr>
          <p:cNvCxnSpPr/>
          <p:nvPr/>
        </p:nvCxnSpPr>
        <p:spPr>
          <a:xfrm>
            <a:off x="11091672" y="0"/>
            <a:ext cx="0" cy="6845701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10">
            <a:extLst>
              <a:ext uri="{FF2B5EF4-FFF2-40B4-BE49-F238E27FC236}">
                <a16:creationId xmlns:a16="http://schemas.microsoft.com/office/drawing/2014/main" xmlns="" id="{D9B11C67-3806-82B6-01D7-1583184D5D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1161152" y="745184"/>
            <a:ext cx="1296648" cy="59436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xmlns="" val="2828830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advClick="0" advTm="15000"/>
  <p:hf hdr="0" ftr="0" dt="0"/>
  <p:txStyles>
    <p:titleStyle>
      <a:lvl1pPr algn="l" defTabSz="914400" rtl="0" eaLnBrk="1" latinLnBrk="0" hangingPunct="1">
        <a:lnSpc>
          <a:spcPct val="113000"/>
        </a:lnSpc>
        <a:spcBef>
          <a:spcPct val="0"/>
        </a:spcBef>
        <a:buNone/>
        <a:defRPr sz="4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57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74" userDrawn="1">
          <p15:clr>
            <a:srgbClr val="F26B43"/>
          </p15:clr>
        </p15:guide>
        <p15:guide id="4" pos="7106" userDrawn="1">
          <p15:clr>
            <a:srgbClr val="F26B43"/>
          </p15:clr>
        </p15:guide>
        <p15:guide id="5" orient="horz" pos="3748" userDrawn="1">
          <p15:clr>
            <a:srgbClr val="F26B43"/>
          </p15:clr>
        </p15:guide>
        <p15:guide id="6" pos="3250" userDrawn="1">
          <p15:clr>
            <a:srgbClr val="F26B43"/>
          </p15:clr>
        </p15:guide>
        <p15:guide id="7" pos="443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Lenovo\Downloads\&#1042;&#1088;&#1072;&#1073;&#1095;&#1077;&#1090;&#1072;%20-%20&#1055;&#1088;&#1072;&#1079;&#1085;&#1080;&#1082;%20(Official%20Video)(mp3j.cc).mp3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Relationship Id="rId9" Type="http://schemas.openxmlformats.org/officeDocument/2006/relationships/image" Target="../media/image6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68.jpeg"/><Relationship Id="rId7" Type="http://schemas.openxmlformats.org/officeDocument/2006/relationships/image" Target="../media/image72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Relationship Id="rId9" Type="http://schemas.openxmlformats.org/officeDocument/2006/relationships/image" Target="../media/image7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image" Target="../media/image80.jpeg"/><Relationship Id="rId7" Type="http://schemas.openxmlformats.org/officeDocument/2006/relationships/image" Target="../media/image84.jpeg"/><Relationship Id="rId2" Type="http://schemas.openxmlformats.org/officeDocument/2006/relationships/slideLayout" Target="../slideLayouts/slideLayout8.xml"/><Relationship Id="rId1" Type="http://schemas.openxmlformats.org/officeDocument/2006/relationships/audio" Target="file:///C:\Users\Lenovo\Downloads\&#1042;&#1088;&#1072;&#1073;&#1095;&#1077;&#1090;&#1072;%20-%20&#1055;&#1088;&#1072;&#1079;&#1085;&#1080;&#1082;%20(Official%20Video)(mp3j.cc).mp3" TargetMode="External"/><Relationship Id="rId6" Type="http://schemas.openxmlformats.org/officeDocument/2006/relationships/image" Target="../media/image83.jpeg"/><Relationship Id="rId11" Type="http://schemas.openxmlformats.org/officeDocument/2006/relationships/image" Target="../media/image88.png"/><Relationship Id="rId5" Type="http://schemas.openxmlformats.org/officeDocument/2006/relationships/image" Target="../media/image82.jpeg"/><Relationship Id="rId10" Type="http://schemas.openxmlformats.org/officeDocument/2006/relationships/image" Target="../media/image87.jpeg"/><Relationship Id="rId4" Type="http://schemas.openxmlformats.org/officeDocument/2006/relationships/image" Target="../media/image81.jpeg"/><Relationship Id="rId9" Type="http://schemas.openxmlformats.org/officeDocument/2006/relationships/image" Target="../media/image8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jpeg"/><Relationship Id="rId3" Type="http://schemas.openxmlformats.org/officeDocument/2006/relationships/image" Target="../media/image94.jpeg"/><Relationship Id="rId7" Type="http://schemas.openxmlformats.org/officeDocument/2006/relationships/image" Target="../media/image98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3" Type="http://schemas.openxmlformats.org/officeDocument/2006/relationships/image" Target="../media/image101.jpeg"/><Relationship Id="rId7" Type="http://schemas.openxmlformats.org/officeDocument/2006/relationships/image" Target="../media/image105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4.jpeg"/><Relationship Id="rId11" Type="http://schemas.openxmlformats.org/officeDocument/2006/relationships/image" Target="../media/image109.jpeg"/><Relationship Id="rId5" Type="http://schemas.openxmlformats.org/officeDocument/2006/relationships/image" Target="../media/image103.jpeg"/><Relationship Id="rId10" Type="http://schemas.openxmlformats.org/officeDocument/2006/relationships/image" Target="../media/image108.jpeg"/><Relationship Id="rId4" Type="http://schemas.openxmlformats.org/officeDocument/2006/relationships/image" Target="../media/image102.jpeg"/><Relationship Id="rId9" Type="http://schemas.openxmlformats.org/officeDocument/2006/relationships/image" Target="../media/image10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4.jpeg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7" Type="http://schemas.openxmlformats.org/officeDocument/2006/relationships/image" Target="../media/image120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9.jpeg"/><Relationship Id="rId5" Type="http://schemas.openxmlformats.org/officeDocument/2006/relationships/image" Target="../media/image118.jpeg"/><Relationship Id="rId4" Type="http://schemas.openxmlformats.org/officeDocument/2006/relationships/image" Target="../media/image117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jpeg"/><Relationship Id="rId3" Type="http://schemas.openxmlformats.org/officeDocument/2006/relationships/image" Target="../media/image122.jpeg"/><Relationship Id="rId7" Type="http://schemas.openxmlformats.org/officeDocument/2006/relationships/image" Target="../media/image126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5.jpeg"/><Relationship Id="rId5" Type="http://schemas.openxmlformats.org/officeDocument/2006/relationships/image" Target="../media/image124.jpeg"/><Relationship Id="rId4" Type="http://schemas.openxmlformats.org/officeDocument/2006/relationships/image" Target="../media/image123.jpeg"/><Relationship Id="rId9" Type="http://schemas.openxmlformats.org/officeDocument/2006/relationships/image" Target="../media/image1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7" Type="http://schemas.openxmlformats.org/officeDocument/2006/relationships/image" Target="../media/image134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3.jpeg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7" Type="http://schemas.openxmlformats.org/officeDocument/2006/relationships/image" Target="../media/image140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jpeg"/><Relationship Id="rId5" Type="http://schemas.openxmlformats.org/officeDocument/2006/relationships/image" Target="../media/image138.jpeg"/><Relationship Id="rId4" Type="http://schemas.openxmlformats.org/officeDocument/2006/relationships/image" Target="../media/image13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4.jpeg"/><Relationship Id="rId4" Type="http://schemas.openxmlformats.org/officeDocument/2006/relationships/image" Target="../media/image143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jpeg"/><Relationship Id="rId3" Type="http://schemas.openxmlformats.org/officeDocument/2006/relationships/image" Target="../media/image146.jpeg"/><Relationship Id="rId7" Type="http://schemas.openxmlformats.org/officeDocument/2006/relationships/image" Target="../media/image150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9.jpeg"/><Relationship Id="rId5" Type="http://schemas.openxmlformats.org/officeDocument/2006/relationships/image" Target="../media/image148.jpeg"/><Relationship Id="rId4" Type="http://schemas.openxmlformats.org/officeDocument/2006/relationships/image" Target="../media/image147.jpeg"/><Relationship Id="rId9" Type="http://schemas.openxmlformats.org/officeDocument/2006/relationships/image" Target="../media/image15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jpeg"/><Relationship Id="rId3" Type="http://schemas.openxmlformats.org/officeDocument/2006/relationships/image" Target="../media/image154.jpeg"/><Relationship Id="rId7" Type="http://schemas.openxmlformats.org/officeDocument/2006/relationships/image" Target="../media/image158.jpeg"/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7.jpeg"/><Relationship Id="rId5" Type="http://schemas.openxmlformats.org/officeDocument/2006/relationships/image" Target="../media/image156.jpeg"/><Relationship Id="rId4" Type="http://schemas.openxmlformats.org/officeDocument/2006/relationships/image" Target="../media/image155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jpeg"/><Relationship Id="rId3" Type="http://schemas.openxmlformats.org/officeDocument/2006/relationships/image" Target="../media/image160.jpeg"/><Relationship Id="rId7" Type="http://schemas.openxmlformats.org/officeDocument/2006/relationships/image" Target="../media/image164.jpeg"/><Relationship Id="rId2" Type="http://schemas.openxmlformats.org/officeDocument/2006/relationships/slideLayout" Target="../slideLayouts/slideLayout9.xml"/><Relationship Id="rId1" Type="http://schemas.openxmlformats.org/officeDocument/2006/relationships/audio" Target="file:///C:\Users\Lenovo\Downloads\&#1042;&#1088;&#1072;&#1073;&#1095;&#1077;&#1090;&#1072;%20-%20&#1055;&#1088;&#1072;&#1079;&#1085;&#1080;&#1082;%20(Official%20Video)(mp3j.cc).mp3" TargetMode="External"/><Relationship Id="rId6" Type="http://schemas.openxmlformats.org/officeDocument/2006/relationships/image" Target="../media/image163.jpeg"/><Relationship Id="rId5" Type="http://schemas.openxmlformats.org/officeDocument/2006/relationships/image" Target="../media/image162.jpeg"/><Relationship Id="rId4" Type="http://schemas.openxmlformats.org/officeDocument/2006/relationships/image" Target="../media/image161.jpeg"/><Relationship Id="rId9" Type="http://schemas.openxmlformats.org/officeDocument/2006/relationships/image" Target="../media/image16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jpeg"/><Relationship Id="rId13" Type="http://schemas.openxmlformats.org/officeDocument/2006/relationships/image" Target="../media/image178.jpeg"/><Relationship Id="rId18" Type="http://schemas.openxmlformats.org/officeDocument/2006/relationships/image" Target="../media/image183.jpeg"/><Relationship Id="rId3" Type="http://schemas.openxmlformats.org/officeDocument/2006/relationships/image" Target="../media/image168.jpeg"/><Relationship Id="rId21" Type="http://schemas.openxmlformats.org/officeDocument/2006/relationships/image" Target="../media/image186.jpeg"/><Relationship Id="rId7" Type="http://schemas.openxmlformats.org/officeDocument/2006/relationships/image" Target="../media/image172.jpeg"/><Relationship Id="rId12" Type="http://schemas.openxmlformats.org/officeDocument/2006/relationships/image" Target="../media/image177.jpeg"/><Relationship Id="rId17" Type="http://schemas.openxmlformats.org/officeDocument/2006/relationships/image" Target="../media/image182.jpeg"/><Relationship Id="rId2" Type="http://schemas.openxmlformats.org/officeDocument/2006/relationships/image" Target="../media/image167.jpeg"/><Relationship Id="rId16" Type="http://schemas.openxmlformats.org/officeDocument/2006/relationships/image" Target="../media/image181.jpeg"/><Relationship Id="rId20" Type="http://schemas.openxmlformats.org/officeDocument/2006/relationships/image" Target="../media/image185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1.jpeg"/><Relationship Id="rId11" Type="http://schemas.openxmlformats.org/officeDocument/2006/relationships/image" Target="../media/image176.jpeg"/><Relationship Id="rId5" Type="http://schemas.openxmlformats.org/officeDocument/2006/relationships/image" Target="../media/image170.jpeg"/><Relationship Id="rId15" Type="http://schemas.openxmlformats.org/officeDocument/2006/relationships/image" Target="../media/image180.jpeg"/><Relationship Id="rId10" Type="http://schemas.openxmlformats.org/officeDocument/2006/relationships/image" Target="../media/image175.jpeg"/><Relationship Id="rId19" Type="http://schemas.openxmlformats.org/officeDocument/2006/relationships/image" Target="../media/image184.jpeg"/><Relationship Id="rId4" Type="http://schemas.openxmlformats.org/officeDocument/2006/relationships/image" Target="../media/image169.jpeg"/><Relationship Id="rId9" Type="http://schemas.openxmlformats.org/officeDocument/2006/relationships/image" Target="../media/image174.jpeg"/><Relationship Id="rId14" Type="http://schemas.openxmlformats.org/officeDocument/2006/relationships/image" Target="../media/image179.jpeg"/><Relationship Id="rId22" Type="http://schemas.openxmlformats.org/officeDocument/2006/relationships/image" Target="../media/image18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eg"/><Relationship Id="rId2" Type="http://schemas.openxmlformats.org/officeDocument/2006/relationships/image" Target="../media/image188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92.jpeg"/><Relationship Id="rId5" Type="http://schemas.openxmlformats.org/officeDocument/2006/relationships/image" Target="../media/image191.jpeg"/><Relationship Id="rId4" Type="http://schemas.openxmlformats.org/officeDocument/2006/relationships/image" Target="../media/image190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9.jpeg"/><Relationship Id="rId3" Type="http://schemas.openxmlformats.org/officeDocument/2006/relationships/image" Target="../media/image194.jpeg"/><Relationship Id="rId7" Type="http://schemas.openxmlformats.org/officeDocument/2006/relationships/image" Target="../media/image198.jpeg"/><Relationship Id="rId2" Type="http://schemas.openxmlformats.org/officeDocument/2006/relationships/image" Target="../media/image193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97.jpeg"/><Relationship Id="rId5" Type="http://schemas.openxmlformats.org/officeDocument/2006/relationships/image" Target="../media/image196.jpeg"/><Relationship Id="rId4" Type="http://schemas.openxmlformats.org/officeDocument/2006/relationships/image" Target="../media/image195.jpeg"/><Relationship Id="rId9" Type="http://schemas.openxmlformats.org/officeDocument/2006/relationships/image" Target="../media/image200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jpeg"/><Relationship Id="rId3" Type="http://schemas.openxmlformats.org/officeDocument/2006/relationships/image" Target="../media/image202.jpeg"/><Relationship Id="rId7" Type="http://schemas.openxmlformats.org/officeDocument/2006/relationships/image" Target="../media/image206.jpeg"/><Relationship Id="rId2" Type="http://schemas.openxmlformats.org/officeDocument/2006/relationships/image" Target="../media/image201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5.jpeg"/><Relationship Id="rId5" Type="http://schemas.openxmlformats.org/officeDocument/2006/relationships/image" Target="../media/image204.jpeg"/><Relationship Id="rId4" Type="http://schemas.openxmlformats.org/officeDocument/2006/relationships/image" Target="../media/image203.jpeg"/><Relationship Id="rId9" Type="http://schemas.openxmlformats.org/officeDocument/2006/relationships/image" Target="../media/image208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5.jpeg"/><Relationship Id="rId3" Type="http://schemas.openxmlformats.org/officeDocument/2006/relationships/image" Target="../media/image210.jpeg"/><Relationship Id="rId7" Type="http://schemas.openxmlformats.org/officeDocument/2006/relationships/image" Target="../media/image214.jpe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3.jpeg"/><Relationship Id="rId5" Type="http://schemas.openxmlformats.org/officeDocument/2006/relationships/image" Target="../media/image212.jpeg"/><Relationship Id="rId4" Type="http://schemas.openxmlformats.org/officeDocument/2006/relationships/image" Target="../media/image21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jpeg"/><Relationship Id="rId2" Type="http://schemas.openxmlformats.org/officeDocument/2006/relationships/image" Target="../media/image21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0.jpeg"/><Relationship Id="rId5" Type="http://schemas.openxmlformats.org/officeDocument/2006/relationships/image" Target="../media/image219.jpeg"/><Relationship Id="rId4" Type="http://schemas.openxmlformats.org/officeDocument/2006/relationships/image" Target="../media/image218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7.jpeg"/><Relationship Id="rId3" Type="http://schemas.openxmlformats.org/officeDocument/2006/relationships/image" Target="../media/image222.jpeg"/><Relationship Id="rId7" Type="http://schemas.openxmlformats.org/officeDocument/2006/relationships/image" Target="../media/image226.jpeg"/><Relationship Id="rId2" Type="http://schemas.openxmlformats.org/officeDocument/2006/relationships/image" Target="../media/image22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5.jpeg"/><Relationship Id="rId5" Type="http://schemas.openxmlformats.org/officeDocument/2006/relationships/image" Target="../media/image224.jpeg"/><Relationship Id="rId4" Type="http://schemas.openxmlformats.org/officeDocument/2006/relationships/image" Target="../media/image223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4.jpeg"/><Relationship Id="rId3" Type="http://schemas.openxmlformats.org/officeDocument/2006/relationships/image" Target="../media/image229.jpeg"/><Relationship Id="rId7" Type="http://schemas.openxmlformats.org/officeDocument/2006/relationships/image" Target="../media/image233.jpeg"/><Relationship Id="rId2" Type="http://schemas.openxmlformats.org/officeDocument/2006/relationships/image" Target="../media/image22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2.jpeg"/><Relationship Id="rId5" Type="http://schemas.openxmlformats.org/officeDocument/2006/relationships/image" Target="../media/image231.jpeg"/><Relationship Id="rId4" Type="http://schemas.openxmlformats.org/officeDocument/2006/relationships/image" Target="../media/image230.jpeg"/><Relationship Id="rId9" Type="http://schemas.openxmlformats.org/officeDocument/2006/relationships/image" Target="../media/image235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2.jpeg"/><Relationship Id="rId3" Type="http://schemas.openxmlformats.org/officeDocument/2006/relationships/image" Target="../media/image237.jpeg"/><Relationship Id="rId7" Type="http://schemas.openxmlformats.org/officeDocument/2006/relationships/image" Target="../media/image241.jpeg"/><Relationship Id="rId2" Type="http://schemas.openxmlformats.org/officeDocument/2006/relationships/image" Target="../media/image236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0.jpeg"/><Relationship Id="rId5" Type="http://schemas.openxmlformats.org/officeDocument/2006/relationships/image" Target="../media/image239.jpeg"/><Relationship Id="rId4" Type="http://schemas.openxmlformats.org/officeDocument/2006/relationships/image" Target="../media/image238.jpeg"/><Relationship Id="rId9" Type="http://schemas.openxmlformats.org/officeDocument/2006/relationships/image" Target="../media/image24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jpeg"/><Relationship Id="rId7" Type="http://schemas.openxmlformats.org/officeDocument/2006/relationships/image" Target="../media/image249.gif"/><Relationship Id="rId2" Type="http://schemas.openxmlformats.org/officeDocument/2006/relationships/image" Target="../media/image24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8.jpeg"/><Relationship Id="rId5" Type="http://schemas.openxmlformats.org/officeDocument/2006/relationships/image" Target="../media/image247.jpeg"/><Relationship Id="rId4" Type="http://schemas.openxmlformats.org/officeDocument/2006/relationships/image" Target="../media/image246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6.jpeg"/><Relationship Id="rId3" Type="http://schemas.openxmlformats.org/officeDocument/2006/relationships/image" Target="../media/image251.jpeg"/><Relationship Id="rId7" Type="http://schemas.openxmlformats.org/officeDocument/2006/relationships/image" Target="../media/image255.jpeg"/><Relationship Id="rId2" Type="http://schemas.openxmlformats.org/officeDocument/2006/relationships/image" Target="../media/image250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54.jpeg"/><Relationship Id="rId5" Type="http://schemas.openxmlformats.org/officeDocument/2006/relationships/image" Target="../media/image253.jpeg"/><Relationship Id="rId4" Type="http://schemas.openxmlformats.org/officeDocument/2006/relationships/image" Target="../media/image252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2.jpeg"/><Relationship Id="rId3" Type="http://schemas.openxmlformats.org/officeDocument/2006/relationships/image" Target="../media/image257.jpeg"/><Relationship Id="rId7" Type="http://schemas.openxmlformats.org/officeDocument/2006/relationships/image" Target="../media/image261.jpeg"/><Relationship Id="rId12" Type="http://schemas.openxmlformats.org/officeDocument/2006/relationships/image" Target="../media/image266.png"/><Relationship Id="rId2" Type="http://schemas.openxmlformats.org/officeDocument/2006/relationships/slideLayout" Target="../slideLayouts/slideLayout3.xml"/><Relationship Id="rId1" Type="http://schemas.openxmlformats.org/officeDocument/2006/relationships/audio" Target="file:///C:\Users\Lenovo\Downloads\&#1042;&#1088;&#1072;&#1073;&#1095;&#1077;&#1090;&#1072;%20-%20&#1055;&#1088;&#1072;&#1079;&#1085;&#1080;&#1082;%20(Official%20Video)(mp3j.cc).mp3" TargetMode="External"/><Relationship Id="rId6" Type="http://schemas.openxmlformats.org/officeDocument/2006/relationships/image" Target="../media/image260.jpeg"/><Relationship Id="rId11" Type="http://schemas.openxmlformats.org/officeDocument/2006/relationships/image" Target="../media/image265.jpeg"/><Relationship Id="rId5" Type="http://schemas.openxmlformats.org/officeDocument/2006/relationships/image" Target="../media/image259.jpeg"/><Relationship Id="rId10" Type="http://schemas.openxmlformats.org/officeDocument/2006/relationships/image" Target="../media/image264.jpeg"/><Relationship Id="rId4" Type="http://schemas.openxmlformats.org/officeDocument/2006/relationships/image" Target="../media/image258.jpeg"/><Relationship Id="rId9" Type="http://schemas.openxmlformats.org/officeDocument/2006/relationships/image" Target="../media/image263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3.jpeg"/><Relationship Id="rId3" Type="http://schemas.openxmlformats.org/officeDocument/2006/relationships/image" Target="../media/image268.jpeg"/><Relationship Id="rId7" Type="http://schemas.openxmlformats.org/officeDocument/2006/relationships/image" Target="../media/image272.jpeg"/><Relationship Id="rId2" Type="http://schemas.openxmlformats.org/officeDocument/2006/relationships/image" Target="../media/image267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71.jpeg"/><Relationship Id="rId5" Type="http://schemas.openxmlformats.org/officeDocument/2006/relationships/image" Target="../media/image270.jpeg"/><Relationship Id="rId4" Type="http://schemas.openxmlformats.org/officeDocument/2006/relationships/image" Target="../media/image269.jpeg"/><Relationship Id="rId9" Type="http://schemas.openxmlformats.org/officeDocument/2006/relationships/image" Target="../media/image274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1.jpeg"/><Relationship Id="rId3" Type="http://schemas.openxmlformats.org/officeDocument/2006/relationships/image" Target="../media/image276.jpeg"/><Relationship Id="rId7" Type="http://schemas.openxmlformats.org/officeDocument/2006/relationships/image" Target="../media/image280.jpeg"/><Relationship Id="rId2" Type="http://schemas.openxmlformats.org/officeDocument/2006/relationships/image" Target="../media/image27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9.jpeg"/><Relationship Id="rId5" Type="http://schemas.openxmlformats.org/officeDocument/2006/relationships/image" Target="../media/image278.jpeg"/><Relationship Id="rId4" Type="http://schemas.openxmlformats.org/officeDocument/2006/relationships/image" Target="../media/image277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8.jpeg"/><Relationship Id="rId3" Type="http://schemas.openxmlformats.org/officeDocument/2006/relationships/image" Target="../media/image283.jpeg"/><Relationship Id="rId7" Type="http://schemas.openxmlformats.org/officeDocument/2006/relationships/image" Target="../media/image287.jpeg"/><Relationship Id="rId2" Type="http://schemas.openxmlformats.org/officeDocument/2006/relationships/image" Target="../media/image28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6.jpeg"/><Relationship Id="rId5" Type="http://schemas.openxmlformats.org/officeDocument/2006/relationships/image" Target="../media/image285.jpeg"/><Relationship Id="rId4" Type="http://schemas.openxmlformats.org/officeDocument/2006/relationships/image" Target="../media/image28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jpeg"/><Relationship Id="rId2" Type="http://schemas.openxmlformats.org/officeDocument/2006/relationships/image" Target="../media/image28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3.jpeg"/><Relationship Id="rId5" Type="http://schemas.openxmlformats.org/officeDocument/2006/relationships/image" Target="../media/image292.jpeg"/><Relationship Id="rId4" Type="http://schemas.openxmlformats.org/officeDocument/2006/relationships/image" Target="../media/image29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5.jpeg"/><Relationship Id="rId2" Type="http://schemas.openxmlformats.org/officeDocument/2006/relationships/image" Target="../media/image294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98.jpeg"/><Relationship Id="rId5" Type="http://schemas.openxmlformats.org/officeDocument/2006/relationships/image" Target="../media/image297.jpeg"/><Relationship Id="rId4" Type="http://schemas.openxmlformats.org/officeDocument/2006/relationships/image" Target="../media/image296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jpeg"/><Relationship Id="rId2" Type="http://schemas.openxmlformats.org/officeDocument/2006/relationships/image" Target="../media/image29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3.jpeg"/><Relationship Id="rId5" Type="http://schemas.openxmlformats.org/officeDocument/2006/relationships/image" Target="../media/image302.jpeg"/><Relationship Id="rId4" Type="http://schemas.openxmlformats.org/officeDocument/2006/relationships/image" Target="../media/image301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jpeg"/><Relationship Id="rId3" Type="http://schemas.openxmlformats.org/officeDocument/2006/relationships/image" Target="../media/image305.jpeg"/><Relationship Id="rId7" Type="http://schemas.openxmlformats.org/officeDocument/2006/relationships/image" Target="../media/image309.jpeg"/><Relationship Id="rId2" Type="http://schemas.openxmlformats.org/officeDocument/2006/relationships/image" Target="../media/image30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8.jpeg"/><Relationship Id="rId5" Type="http://schemas.openxmlformats.org/officeDocument/2006/relationships/image" Target="../media/image307.jpeg"/><Relationship Id="rId4" Type="http://schemas.openxmlformats.org/officeDocument/2006/relationships/image" Target="../media/image306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7.jpeg"/><Relationship Id="rId3" Type="http://schemas.openxmlformats.org/officeDocument/2006/relationships/image" Target="../media/image312.jpeg"/><Relationship Id="rId7" Type="http://schemas.openxmlformats.org/officeDocument/2006/relationships/image" Target="../media/image316.jpeg"/><Relationship Id="rId2" Type="http://schemas.openxmlformats.org/officeDocument/2006/relationships/image" Target="../media/image31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5.jpeg"/><Relationship Id="rId5" Type="http://schemas.openxmlformats.org/officeDocument/2006/relationships/image" Target="../media/image314.jpeg"/><Relationship Id="rId4" Type="http://schemas.openxmlformats.org/officeDocument/2006/relationships/image" Target="../media/image31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9.jpeg"/><Relationship Id="rId2" Type="http://schemas.openxmlformats.org/officeDocument/2006/relationships/image" Target="../media/image31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2.jpeg"/><Relationship Id="rId5" Type="http://schemas.openxmlformats.org/officeDocument/2006/relationships/image" Target="../media/image321.jpeg"/><Relationship Id="rId4" Type="http://schemas.openxmlformats.org/officeDocument/2006/relationships/image" Target="../media/image320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4.jpeg"/><Relationship Id="rId2" Type="http://schemas.openxmlformats.org/officeDocument/2006/relationships/image" Target="../media/image32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6.jpeg"/><Relationship Id="rId4" Type="http://schemas.openxmlformats.org/officeDocument/2006/relationships/image" Target="../media/image325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8.jpeg"/><Relationship Id="rId2" Type="http://schemas.openxmlformats.org/officeDocument/2006/relationships/image" Target="../media/image3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1.jpeg"/><Relationship Id="rId5" Type="http://schemas.openxmlformats.org/officeDocument/2006/relationships/image" Target="../media/image330.jpeg"/><Relationship Id="rId4" Type="http://schemas.openxmlformats.org/officeDocument/2006/relationships/image" Target="../media/image329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3.jpeg"/><Relationship Id="rId7" Type="http://schemas.openxmlformats.org/officeDocument/2006/relationships/image" Target="../media/image337.jpeg"/><Relationship Id="rId2" Type="http://schemas.openxmlformats.org/officeDocument/2006/relationships/image" Target="../media/image332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36.jpeg"/><Relationship Id="rId5" Type="http://schemas.openxmlformats.org/officeDocument/2006/relationships/image" Target="../media/image335.jpeg"/><Relationship Id="rId4" Type="http://schemas.openxmlformats.org/officeDocument/2006/relationships/image" Target="../media/image334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9.jpeg"/><Relationship Id="rId7" Type="http://schemas.openxmlformats.org/officeDocument/2006/relationships/image" Target="../media/image343.jpeg"/><Relationship Id="rId2" Type="http://schemas.openxmlformats.org/officeDocument/2006/relationships/image" Target="../media/image3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2.jpeg"/><Relationship Id="rId5" Type="http://schemas.openxmlformats.org/officeDocument/2006/relationships/image" Target="../media/image341.jpeg"/><Relationship Id="rId4" Type="http://schemas.openxmlformats.org/officeDocument/2006/relationships/image" Target="../media/image340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0.jpeg"/><Relationship Id="rId3" Type="http://schemas.openxmlformats.org/officeDocument/2006/relationships/image" Target="../media/image345.jpeg"/><Relationship Id="rId7" Type="http://schemas.openxmlformats.org/officeDocument/2006/relationships/image" Target="../media/image349.jpeg"/><Relationship Id="rId2" Type="http://schemas.openxmlformats.org/officeDocument/2006/relationships/image" Target="../media/image344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48.jpeg"/><Relationship Id="rId5" Type="http://schemas.openxmlformats.org/officeDocument/2006/relationships/image" Target="../media/image347.jpeg"/><Relationship Id="rId4" Type="http://schemas.openxmlformats.org/officeDocument/2006/relationships/image" Target="../media/image346.jpeg"/><Relationship Id="rId9" Type="http://schemas.openxmlformats.org/officeDocument/2006/relationships/image" Target="../media/image35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3.png"/><Relationship Id="rId2" Type="http://schemas.openxmlformats.org/officeDocument/2006/relationships/image" Target="../media/image352.jpe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4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E403D7F5-3FA4-3B64-ACA2-1AB08CDC4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2576" y="1307592"/>
            <a:ext cx="6830568" cy="4498848"/>
          </a:xfrm>
        </p:spPr>
        <p:txBody>
          <a:bodyPr>
            <a:normAutofit/>
          </a:bodyPr>
          <a:lstStyle/>
          <a:p>
            <a:r>
              <a:rPr lang="bg-BG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“Детската градина – малкото училище на голямото начало”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Текстово поле 2"/>
          <p:cNvSpPr txBox="1"/>
          <p:nvPr/>
        </p:nvSpPr>
        <p:spPr>
          <a:xfrm>
            <a:off x="1876425" y="904875"/>
            <a:ext cx="81153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bg-BG" sz="4400" b="1" dirty="0" smtClean="0">
              <a:solidFill>
                <a:schemeClr val="accent5">
                  <a:lumMod val="50000"/>
                </a:schemeClr>
              </a:solidFill>
              <a:latin typeface="Gabriola" pitchFamily="82" charset="0"/>
            </a:endParaRPr>
          </a:p>
          <a:p>
            <a:pPr algn="ctr"/>
            <a:endParaRPr lang="bg-BG" sz="4400" b="1" dirty="0" smtClean="0">
              <a:solidFill>
                <a:schemeClr val="accent5">
                  <a:lumMod val="50000"/>
                </a:schemeClr>
              </a:solidFill>
              <a:latin typeface="Gabriola" pitchFamily="82" charset="0"/>
            </a:endParaRPr>
          </a:p>
          <a:p>
            <a:pPr algn="ctr"/>
            <a:r>
              <a:rPr lang="bg-BG" sz="4400" b="1" dirty="0" smtClean="0">
                <a:solidFill>
                  <a:schemeClr val="accent5">
                    <a:lumMod val="50000"/>
                  </a:schemeClr>
                </a:solidFill>
                <a:latin typeface="Gabriola" pitchFamily="82" charset="0"/>
              </a:rPr>
              <a:t>	</a:t>
            </a:r>
            <a:endParaRPr lang="bg-BG" sz="4400" b="1" dirty="0">
              <a:solidFill>
                <a:schemeClr val="accent5">
                  <a:lumMod val="50000"/>
                </a:schemeClr>
              </a:solidFill>
              <a:latin typeface="Gabriola" pitchFamily="82" charset="0"/>
            </a:endParaRPr>
          </a:p>
        </p:txBody>
      </p:sp>
      <p:pic>
        <p:nvPicPr>
          <p:cNvPr id="5" name="Врабчета - Празник (Official Video)(mp3j.cc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10582835" y="640976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98621229"/>
      </p:ext>
    </p:extLst>
  </p:cSld>
  <p:clrMapOvr>
    <a:masterClrMapping/>
  </p:clrMapOvr>
  <p:transition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xmlns="" id="{F54722E1-DC3F-7BE5-7E67-22CDD3648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7882"/>
            <a:ext cx="5553635" cy="1411942"/>
          </a:xfrm>
        </p:spPr>
        <p:txBody>
          <a:bodyPr>
            <a:noAutofit/>
          </a:bodyPr>
          <a:lstStyle/>
          <a:p>
            <a:r>
              <a:rPr lang="bg-BG" sz="40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Малките  “мечета “вече са четвърта група</a:t>
            </a:r>
            <a:endParaRPr lang="en-US" sz="40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062AEB26-71FF-4095-78AC-52B9E8A3BC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44368" y="3602736"/>
            <a:ext cx="5367528" cy="949325"/>
          </a:xfrm>
        </p:spPr>
        <p:txBody>
          <a:bodyPr/>
          <a:lstStyle/>
          <a:p>
            <a:endParaRPr lang="en-US" noProof="0" dirty="0"/>
          </a:p>
          <a:p>
            <a:endParaRPr lang="en-US" dirty="0"/>
          </a:p>
        </p:txBody>
      </p:sp>
      <p:pic>
        <p:nvPicPr>
          <p:cNvPr id="5" name="Картина 4" descr="379080723_6679662225483279_4805253234628912248_n.jpg"/>
          <p:cNvPicPr>
            <a:picLocks noChangeAspect="1"/>
          </p:cNvPicPr>
          <p:nvPr/>
        </p:nvPicPr>
        <p:blipFill>
          <a:blip r:embed="rId2"/>
          <a:srcRect l="8314" r="14096"/>
          <a:stretch>
            <a:fillRect/>
          </a:stretch>
        </p:blipFill>
        <p:spPr>
          <a:xfrm>
            <a:off x="766481" y="2836142"/>
            <a:ext cx="5378824" cy="31209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артина 7" descr="379210574_6679669855482516_6464853952296949390_n.jpg"/>
          <p:cNvPicPr>
            <a:picLocks noChangeAspect="1"/>
          </p:cNvPicPr>
          <p:nvPr/>
        </p:nvPicPr>
        <p:blipFill>
          <a:blip r:embed="rId3"/>
          <a:srcRect l="2537" r="22463" b="12516"/>
          <a:stretch>
            <a:fillRect/>
          </a:stretch>
        </p:blipFill>
        <p:spPr>
          <a:xfrm>
            <a:off x="6600152" y="509796"/>
            <a:ext cx="4816402" cy="25292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 descr="379573539_6679663502149818_2044506583602064803_n.jpg"/>
          <p:cNvPicPr>
            <a:picLocks noChangeAspect="1"/>
          </p:cNvPicPr>
          <p:nvPr/>
        </p:nvPicPr>
        <p:blipFill>
          <a:blip r:embed="rId4"/>
          <a:srcRect l="22169" r="13750" b="22"/>
          <a:stretch>
            <a:fillRect/>
          </a:stretch>
        </p:blipFill>
        <p:spPr>
          <a:xfrm>
            <a:off x="6955274" y="3481598"/>
            <a:ext cx="4232679" cy="29729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733658547"/>
      </p:ext>
    </p:extLst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EDDFE2EB-E85E-8271-3745-DEF147D61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153" y="403413"/>
            <a:ext cx="4477871" cy="1277470"/>
          </a:xfrm>
        </p:spPr>
        <p:txBody>
          <a:bodyPr>
            <a:normAutofit/>
          </a:bodyPr>
          <a:lstStyle/>
          <a:p>
            <a:r>
              <a:rPr lang="bg-BG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Пленер</a:t>
            </a:r>
            <a:r>
              <a:rPr lang="bg-BG" dirty="0" smtClean="0">
                <a:solidFill>
                  <a:schemeClr val="accent4">
                    <a:lumMod val="50000"/>
                  </a:schemeClr>
                </a:solidFill>
                <a:latin typeface="Monotype Corsiva" pitchFamily="66" charset="0"/>
              </a:rPr>
              <a:t> “Моята детска градина”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6" name="Контейнер за съдържание 5" descr="381570923_6698431746939660_3692627683088165369_n.jpg"/>
          <p:cNvPicPr>
            <a:picLocks noGrp="1" noChangeAspect="1"/>
          </p:cNvPicPr>
          <p:nvPr>
            <p:ph sz="quarter" idx="15"/>
          </p:nvPr>
        </p:nvPicPr>
        <p:blipFill>
          <a:blip r:embed="rId2"/>
          <a:srcRect b="27163"/>
          <a:stretch>
            <a:fillRect/>
          </a:stretch>
        </p:blipFill>
        <p:spPr>
          <a:xfrm>
            <a:off x="336176" y="1926665"/>
            <a:ext cx="2707204" cy="43800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 descr="381526425_6698436373605864_7470547940817218684_n.jpg"/>
          <p:cNvPicPr>
            <a:picLocks noChangeAspect="1"/>
          </p:cNvPicPr>
          <p:nvPr/>
        </p:nvPicPr>
        <p:blipFill>
          <a:blip r:embed="rId3"/>
          <a:srcRect l="7500" b="1002"/>
          <a:stretch>
            <a:fillRect/>
          </a:stretch>
        </p:blipFill>
        <p:spPr>
          <a:xfrm>
            <a:off x="6051124" y="442562"/>
            <a:ext cx="5360948" cy="25830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381511972_6698433980272770_5458655665204428022_n.jpg"/>
          <p:cNvPicPr>
            <a:picLocks noChangeAspect="1"/>
          </p:cNvPicPr>
          <p:nvPr/>
        </p:nvPicPr>
        <p:blipFill>
          <a:blip r:embed="rId4"/>
          <a:srcRect l="11140" b="-223"/>
          <a:stretch>
            <a:fillRect/>
          </a:stretch>
        </p:blipFill>
        <p:spPr>
          <a:xfrm>
            <a:off x="3474522" y="3683303"/>
            <a:ext cx="4239607" cy="22468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 descr="381516299_6698434493606052_2474549721651138077_n.jpg"/>
          <p:cNvPicPr>
            <a:picLocks noChangeAspect="1"/>
          </p:cNvPicPr>
          <p:nvPr/>
        </p:nvPicPr>
        <p:blipFill>
          <a:blip r:embed="rId5"/>
          <a:srcRect l="26581" r="8125" b="267"/>
          <a:stretch>
            <a:fillRect/>
          </a:stretch>
        </p:blipFill>
        <p:spPr>
          <a:xfrm>
            <a:off x="8317867" y="3548833"/>
            <a:ext cx="3502096" cy="24082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533038208"/>
      </p:ext>
    </p:extLst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8B2800E4-16F4-4C03-CA7F-B04CEF62F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047" y="2505456"/>
            <a:ext cx="3563471" cy="2331720"/>
          </a:xfrm>
        </p:spPr>
        <p:txBody>
          <a:bodyPr>
            <a:noAutofit/>
          </a:bodyPr>
          <a:lstStyle/>
          <a:p>
            <a:r>
              <a:rPr lang="ru-RU" sz="32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Отбеляз</a:t>
            </a:r>
            <a:r>
              <a:rPr lang="bg-BG" sz="32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ваме</a:t>
            </a: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2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Европейският</a:t>
            </a: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2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ден</a:t>
            </a: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на спорта и </a:t>
            </a:r>
            <a:r>
              <a:rPr lang="ru-RU" sz="32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Деня</a:t>
            </a: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на </a:t>
            </a:r>
            <a:r>
              <a:rPr lang="ru-RU" sz="32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усмивката</a:t>
            </a: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с </a:t>
            </a:r>
            <a:r>
              <a:rPr lang="ru-RU" sz="32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организирани</a:t>
            </a: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и </a:t>
            </a:r>
            <a:r>
              <a:rPr lang="ru-RU" sz="32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свободни</a:t>
            </a: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2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игри</a:t>
            </a: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, </a:t>
            </a:r>
            <a:r>
              <a:rPr lang="ru-RU" sz="32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които</a:t>
            </a: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2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изпълниха</a:t>
            </a: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двора на детската градина с много </a:t>
            </a:r>
            <a:r>
              <a:rPr lang="ru-RU" sz="32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радостни</a:t>
            </a:r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2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възгласи</a:t>
            </a: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, </a:t>
            </a:r>
            <a:r>
              <a:rPr lang="ru-RU" sz="32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усмивки</a:t>
            </a: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, </a:t>
            </a:r>
            <a:r>
              <a:rPr lang="ru-RU" sz="32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щастие</a:t>
            </a: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...</a:t>
            </a:r>
            <a:endParaRPr lang="en-US" sz="32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6" name="Контейнер за съдържание 5" descr="385036335_6745242335591934_1350000910731575290_n.jpg"/>
          <p:cNvPicPr>
            <a:picLocks noGrp="1" noChangeAspect="1"/>
          </p:cNvPicPr>
          <p:nvPr>
            <p:ph sz="quarter" idx="15"/>
          </p:nvPr>
        </p:nvPicPr>
        <p:blipFill>
          <a:blip r:embed="rId2"/>
          <a:srcRect t="13894" r="-46" b="23197"/>
          <a:stretch>
            <a:fillRect/>
          </a:stretch>
        </p:blipFill>
        <p:spPr>
          <a:xfrm>
            <a:off x="9490270" y="295834"/>
            <a:ext cx="2242368" cy="313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артина 6" descr="385070166_6745244765591691_3905364595688836417_n.jpg"/>
          <p:cNvPicPr>
            <a:picLocks noChangeAspect="1"/>
          </p:cNvPicPr>
          <p:nvPr/>
        </p:nvPicPr>
        <p:blipFill>
          <a:blip r:embed="rId3"/>
          <a:srcRect t="6471"/>
          <a:stretch>
            <a:fillRect/>
          </a:stretch>
        </p:blipFill>
        <p:spPr>
          <a:xfrm>
            <a:off x="6976503" y="470647"/>
            <a:ext cx="1965163" cy="29180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артина 7" descr="385031283_6745245162258318_906594144332088907_n.jpg"/>
          <p:cNvPicPr>
            <a:picLocks noChangeAspect="1"/>
          </p:cNvPicPr>
          <p:nvPr/>
        </p:nvPicPr>
        <p:blipFill>
          <a:blip r:embed="rId4"/>
          <a:srcRect t="18235" r="-748" b="3333"/>
          <a:stretch>
            <a:fillRect/>
          </a:stretch>
        </p:blipFill>
        <p:spPr>
          <a:xfrm>
            <a:off x="9650197" y="3778624"/>
            <a:ext cx="1923711" cy="2736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 descr="385049902_6745246385591529_3960802070153190512_n.jpg"/>
          <p:cNvPicPr>
            <a:picLocks noChangeAspect="1"/>
          </p:cNvPicPr>
          <p:nvPr/>
        </p:nvPicPr>
        <p:blipFill>
          <a:blip r:embed="rId5"/>
          <a:srcRect t="8039" b="5490"/>
          <a:stretch>
            <a:fillRect/>
          </a:stretch>
        </p:blipFill>
        <p:spPr>
          <a:xfrm>
            <a:off x="4044742" y="363071"/>
            <a:ext cx="2392003" cy="31331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385066842_6745249858924515_5358574633644772557_n.jpg"/>
          <p:cNvPicPr>
            <a:picLocks noChangeAspect="1"/>
          </p:cNvPicPr>
          <p:nvPr/>
        </p:nvPicPr>
        <p:blipFill>
          <a:blip r:embed="rId6"/>
          <a:srcRect l="815" b="4314"/>
          <a:stretch>
            <a:fillRect/>
          </a:stretch>
        </p:blipFill>
        <p:spPr>
          <a:xfrm>
            <a:off x="6979575" y="3812241"/>
            <a:ext cx="1944000" cy="27298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 descr="385508083_6745397472243087_8557130693400530848_n.jpg"/>
          <p:cNvPicPr>
            <a:picLocks noChangeAspect="1"/>
          </p:cNvPicPr>
          <p:nvPr/>
        </p:nvPicPr>
        <p:blipFill>
          <a:blip r:embed="rId7"/>
          <a:srcRect t="7167"/>
          <a:stretch>
            <a:fillRect/>
          </a:stretch>
        </p:blipFill>
        <p:spPr>
          <a:xfrm>
            <a:off x="4137808" y="3818964"/>
            <a:ext cx="1908488" cy="2736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55348737"/>
      </p:ext>
    </p:extLst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3380A29B-87B6-29C9-2295-D36B76DCF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5696" y="1849239"/>
            <a:ext cx="3502152" cy="321868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Контейнер за съдържание 5" descr="385036430_6745398172243017_2638217885902859888_n.jpg"/>
          <p:cNvPicPr>
            <a:picLocks noGrp="1" noChangeAspect="1"/>
          </p:cNvPicPr>
          <p:nvPr>
            <p:ph sz="quarter" idx="15"/>
          </p:nvPr>
        </p:nvPicPr>
        <p:blipFill>
          <a:blip r:embed="rId2"/>
          <a:srcRect r="3764" b="20141"/>
          <a:stretch>
            <a:fillRect/>
          </a:stretch>
        </p:blipFill>
        <p:spPr>
          <a:xfrm>
            <a:off x="510989" y="303027"/>
            <a:ext cx="1963272" cy="324699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A81FC143-FA9C-6F20-7583-F7B0FA8FF1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 rot="16200000">
            <a:off x="11274552" y="5632704"/>
            <a:ext cx="1069848" cy="594360"/>
          </a:xfrm>
        </p:spPr>
        <p:txBody>
          <a:bodyPr/>
          <a:lstStyle/>
          <a:p>
            <a:fld id="{98C0CDE5-970C-4CC4-BF43-0DA127E73E82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7" name="Картина 6" descr="385347461_6745398592242975_2695440751459830153_n.jpg"/>
          <p:cNvPicPr>
            <a:picLocks noChangeAspect="1"/>
          </p:cNvPicPr>
          <p:nvPr/>
        </p:nvPicPr>
        <p:blipFill>
          <a:blip r:embed="rId3"/>
          <a:srcRect t="18431"/>
          <a:stretch>
            <a:fillRect/>
          </a:stretch>
        </p:blipFill>
        <p:spPr>
          <a:xfrm>
            <a:off x="3145794" y="3321424"/>
            <a:ext cx="2651022" cy="31197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артина 7" descr="385050558_6745399748909526_7290267845390160020_n.jpg"/>
          <p:cNvPicPr>
            <a:picLocks noChangeAspect="1"/>
          </p:cNvPicPr>
          <p:nvPr/>
        </p:nvPicPr>
        <p:blipFill>
          <a:blip r:embed="rId4"/>
          <a:srcRect t="45686" r="-2865" b="11545"/>
          <a:stretch>
            <a:fillRect/>
          </a:stretch>
        </p:blipFill>
        <p:spPr>
          <a:xfrm>
            <a:off x="6844553" y="363071"/>
            <a:ext cx="4612340" cy="20977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 descr="385066545_6745399922242842_6464617575372005732_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9984" y="389965"/>
            <a:ext cx="2104714" cy="25818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385048296_6745399182242916_7616510702832997293_n.jpg"/>
          <p:cNvPicPr>
            <a:picLocks noChangeAspect="1"/>
          </p:cNvPicPr>
          <p:nvPr/>
        </p:nvPicPr>
        <p:blipFill>
          <a:blip r:embed="rId6"/>
          <a:srcRect b="32745"/>
          <a:stretch>
            <a:fillRect/>
          </a:stretch>
        </p:blipFill>
        <p:spPr>
          <a:xfrm>
            <a:off x="9191517" y="2918011"/>
            <a:ext cx="2615002" cy="36844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 descr="385039156_6745398365576331_4802844201866766807_n.jpg"/>
          <p:cNvPicPr>
            <a:picLocks noChangeAspect="1"/>
          </p:cNvPicPr>
          <p:nvPr/>
        </p:nvPicPr>
        <p:blipFill>
          <a:blip r:embed="rId7"/>
          <a:srcRect b="24510"/>
          <a:stretch>
            <a:fillRect/>
          </a:stretch>
        </p:blipFill>
        <p:spPr>
          <a:xfrm>
            <a:off x="6365214" y="2931459"/>
            <a:ext cx="2350270" cy="36441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Картина 11" descr="385508083_6745397472243087_8557130693400530848_n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961" y="3859305"/>
            <a:ext cx="2011481" cy="27835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036231715"/>
      </p:ext>
    </p:extLst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5BB8BB35-A0DC-D8B3-8E6B-ADD882279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882" y="161366"/>
            <a:ext cx="5795684" cy="1586752"/>
          </a:xfrm>
        </p:spPr>
        <p:txBody>
          <a:bodyPr/>
          <a:lstStyle/>
          <a:p>
            <a:pPr algn="ctr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 много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емоции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,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хъс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и интерес децата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започнаха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изработването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на "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Есенна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книжка". </a:t>
            </a:r>
            <a:b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любимите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боички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работиха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всички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.... </a:t>
            </a:r>
            <a:b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Но...за четка,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какво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ли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използваха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?</a:t>
            </a:r>
            <a:endParaRPr lang="en-US" sz="24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D248D029-6E5D-5C40-EE46-7913B8F2A1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14216" y="4050792"/>
            <a:ext cx="5824728" cy="110490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892A2015-C113-6985-07BD-D6494CD0A5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 rot="16200000">
            <a:off x="11274552" y="5632704"/>
            <a:ext cx="1069848" cy="59436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Контейнер за картина 8" descr="385391051_6754318158017685_3492087879711780953_n.jpg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3573" b="13573"/>
          <a:stretch>
            <a:fillRect/>
          </a:stretch>
        </p:blipFill>
        <p:spPr>
          <a:xfrm>
            <a:off x="1289035" y="2222262"/>
            <a:ext cx="2377440" cy="23774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Картина 10" descr="385517255_6754193474696820_6025840774015681060_n.jpg"/>
          <p:cNvPicPr>
            <a:picLocks noChangeAspect="1"/>
          </p:cNvPicPr>
          <p:nvPr/>
        </p:nvPicPr>
        <p:blipFill>
          <a:blip r:embed="rId3"/>
          <a:srcRect t="18235"/>
          <a:stretch>
            <a:fillRect/>
          </a:stretch>
        </p:blipFill>
        <p:spPr>
          <a:xfrm>
            <a:off x="8041341" y="2823882"/>
            <a:ext cx="1776801" cy="26356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Картина 11" descr="385067467_6754248301358004_2576226231688705796_n.jpg"/>
          <p:cNvPicPr>
            <a:picLocks noChangeAspect="1"/>
          </p:cNvPicPr>
          <p:nvPr/>
        </p:nvPicPr>
        <p:blipFill>
          <a:blip r:embed="rId4"/>
          <a:srcRect b="18144"/>
          <a:stretch>
            <a:fillRect/>
          </a:stretch>
        </p:blipFill>
        <p:spPr>
          <a:xfrm>
            <a:off x="4208929" y="1815352"/>
            <a:ext cx="2393576" cy="26759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Картина 14" descr="385078479_6754314064684761_2399956803129853560_n.jpg"/>
          <p:cNvPicPr>
            <a:picLocks noChangeAspect="1"/>
          </p:cNvPicPr>
          <p:nvPr/>
        </p:nvPicPr>
        <p:blipFill>
          <a:blip r:embed="rId5"/>
          <a:srcRect r="6140"/>
          <a:stretch>
            <a:fillRect/>
          </a:stretch>
        </p:blipFill>
        <p:spPr>
          <a:xfrm>
            <a:off x="7078590" y="361878"/>
            <a:ext cx="4432091" cy="21258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Картина 15" descr="385877158_6754316254684542_740487224481228883_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5425" y="3012141"/>
            <a:ext cx="1954518" cy="32945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Картина 16" descr="385073875_6754249431357891_1170286699358918625_n.jpg"/>
          <p:cNvPicPr>
            <a:picLocks noChangeAspect="1"/>
          </p:cNvPicPr>
          <p:nvPr/>
        </p:nvPicPr>
        <p:blipFill>
          <a:blip r:embed="rId7"/>
          <a:srcRect b="11765"/>
          <a:stretch>
            <a:fillRect/>
          </a:stretch>
        </p:blipFill>
        <p:spPr>
          <a:xfrm>
            <a:off x="167250" y="4047564"/>
            <a:ext cx="1717001" cy="28104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Картина 17" descr="385067783_6754193728030128_4407680517202676876_n.jpg"/>
          <p:cNvPicPr>
            <a:picLocks noChangeAspect="1"/>
          </p:cNvPicPr>
          <p:nvPr/>
        </p:nvPicPr>
        <p:blipFill>
          <a:blip r:embed="rId8"/>
          <a:srcRect b="28040"/>
          <a:stretch>
            <a:fillRect/>
          </a:stretch>
        </p:blipFill>
        <p:spPr>
          <a:xfrm>
            <a:off x="5069541" y="4155139"/>
            <a:ext cx="2191872" cy="24608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059986161"/>
      </p:ext>
    </p:extLst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F23BFF0-A530-8CCC-739B-DC20E0F5E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11480"/>
            <a:ext cx="9464040" cy="1325563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Лист след лист се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диплят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в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нашата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"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Есенна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книжка"...</a:t>
            </a:r>
            <a:b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Днес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работихме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и със семена...</a:t>
            </a:r>
            <a:b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Лепихме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,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редихме...чудеса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сътворихме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!</a:t>
            </a:r>
            <a:r>
              <a:rPr lang="en-US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/>
            </a:r>
            <a:br>
              <a:rPr lang="en-US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b="0" dirty="0" smtClean="0"/>
              <a:t/>
            </a:r>
            <a:br>
              <a:rPr lang="ru-RU" b="0" dirty="0" smtClean="0"/>
            </a:br>
            <a:endParaRPr lang="en-US" dirty="0"/>
          </a:p>
        </p:txBody>
      </p:sp>
      <p:pic>
        <p:nvPicPr>
          <p:cNvPr id="5" name="Контейнер за картина 4" descr="387837192_6784838128299021_7630803927701577500_n.jpg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9382" t="5904" r="26542" b="1524"/>
          <a:stretch>
            <a:fillRect/>
          </a:stretch>
        </p:blipFill>
        <p:spPr>
          <a:xfrm>
            <a:off x="8460470" y="524438"/>
            <a:ext cx="3409952" cy="262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Картина 5" descr="387832383_6784833911632776_3105098730498304070_n.jpg"/>
          <p:cNvPicPr>
            <a:picLocks noChangeAspect="1"/>
          </p:cNvPicPr>
          <p:nvPr/>
        </p:nvPicPr>
        <p:blipFill>
          <a:blip r:embed="rId3"/>
          <a:srcRect l="8713" r="10331" b="704"/>
          <a:stretch>
            <a:fillRect/>
          </a:stretch>
        </p:blipFill>
        <p:spPr>
          <a:xfrm>
            <a:off x="2605124" y="4638673"/>
            <a:ext cx="3405711" cy="19907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артина 6" descr="387832843_6784837238299110_7172562695055919289_n.jpg"/>
          <p:cNvPicPr>
            <a:picLocks noChangeAspect="1"/>
          </p:cNvPicPr>
          <p:nvPr/>
        </p:nvPicPr>
        <p:blipFill>
          <a:blip r:embed="rId4"/>
          <a:srcRect l="15551" r="27978" b="22"/>
          <a:stretch>
            <a:fillRect/>
          </a:stretch>
        </p:blipFill>
        <p:spPr>
          <a:xfrm>
            <a:off x="524436" y="1746928"/>
            <a:ext cx="3564000" cy="25785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артина 7" descr="20231012_103247.jpg"/>
          <p:cNvPicPr>
            <a:picLocks noChangeAspect="1"/>
          </p:cNvPicPr>
          <p:nvPr/>
        </p:nvPicPr>
        <p:blipFill>
          <a:blip r:embed="rId5"/>
          <a:srcRect l="21618" r="17509"/>
          <a:stretch>
            <a:fillRect/>
          </a:stretch>
        </p:blipFill>
        <p:spPr>
          <a:xfrm rot="5400000">
            <a:off x="5358652" y="1512799"/>
            <a:ext cx="3025586" cy="24742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20231012_110226.jpg"/>
          <p:cNvPicPr>
            <a:picLocks noChangeAspect="1"/>
          </p:cNvPicPr>
          <p:nvPr/>
        </p:nvPicPr>
        <p:blipFill>
          <a:blip r:embed="rId6"/>
          <a:srcRect l="10257" r="29522" b="-1961"/>
          <a:stretch>
            <a:fillRect/>
          </a:stretch>
        </p:blipFill>
        <p:spPr>
          <a:xfrm>
            <a:off x="8471645" y="3738281"/>
            <a:ext cx="3455895" cy="26330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192282177"/>
      </p:ext>
    </p:extLst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F9C24502-54AC-A744-250B-0C85D94AD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161365"/>
            <a:ext cx="5961888" cy="1905179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Monotype Corsiva" pitchFamily="66" charset="0"/>
              </a:rPr>
              <a:t>Много </a:t>
            </a:r>
            <a:r>
              <a:rPr lang="ru-RU" sz="2400" dirty="0" err="1" smtClean="0">
                <a:latin typeface="Monotype Corsiva" pitchFamily="66" charset="0"/>
              </a:rPr>
              <a:t>усмивки</a:t>
            </a:r>
            <a:r>
              <a:rPr lang="ru-RU" sz="2400" dirty="0" smtClean="0">
                <a:latin typeface="Monotype Corsiva" pitchFamily="66" charset="0"/>
              </a:rPr>
              <a:t> и </a:t>
            </a:r>
            <a:r>
              <a:rPr lang="ru-RU" sz="2400" dirty="0" err="1" smtClean="0">
                <a:latin typeface="Monotype Corsiva" pitchFamily="66" charset="0"/>
              </a:rPr>
              <a:t>гордост</a:t>
            </a:r>
            <a:r>
              <a:rPr lang="ru-RU" sz="2400" dirty="0" smtClean="0">
                <a:latin typeface="Monotype Corsiva" pitchFamily="66" charset="0"/>
              </a:rPr>
              <a:t> от положения труд </a:t>
            </a:r>
            <a:r>
              <a:rPr lang="ru-RU" sz="2400" dirty="0" err="1" smtClean="0">
                <a:latin typeface="Monotype Corsiva" pitchFamily="66" charset="0"/>
              </a:rPr>
              <a:t>беляза</a:t>
            </a:r>
            <a:r>
              <a:rPr lang="ru-RU" sz="2400" dirty="0" smtClean="0">
                <a:latin typeface="Monotype Corsiva" pitchFamily="66" charset="0"/>
              </a:rPr>
              <a:t> края на </a:t>
            </a:r>
            <a:r>
              <a:rPr lang="ru-RU" sz="2400" dirty="0" err="1" smtClean="0">
                <a:latin typeface="Monotype Corsiva" pitchFamily="66" charset="0"/>
              </a:rPr>
              <a:t>работата</a:t>
            </a:r>
            <a:r>
              <a:rPr lang="ru-RU" sz="2400" dirty="0" smtClean="0">
                <a:latin typeface="Monotype Corsiva" pitchFamily="66" charset="0"/>
              </a:rPr>
              <a:t> ни </a:t>
            </a:r>
            <a:r>
              <a:rPr lang="ru-RU" sz="2400" dirty="0" err="1" smtClean="0">
                <a:latin typeface="Monotype Corsiva" pitchFamily="66" charset="0"/>
              </a:rPr>
              <a:t>върху</a:t>
            </a:r>
            <a:r>
              <a:rPr lang="ru-RU" sz="2400" dirty="0" smtClean="0">
                <a:latin typeface="Monotype Corsiva" pitchFamily="66" charset="0"/>
              </a:rPr>
              <a:t> "</a:t>
            </a:r>
            <a:r>
              <a:rPr lang="ru-RU" sz="2400" dirty="0" err="1" smtClean="0">
                <a:latin typeface="Monotype Corsiva" pitchFamily="66" charset="0"/>
              </a:rPr>
              <a:t>Есенна</a:t>
            </a:r>
            <a:r>
              <a:rPr lang="ru-RU" sz="2400" dirty="0" smtClean="0">
                <a:latin typeface="Monotype Corsiva" pitchFamily="66" charset="0"/>
              </a:rPr>
              <a:t> книжка на..."...</a:t>
            </a:r>
            <a:r>
              <a:rPr lang="ru-RU" sz="2400" dirty="0" err="1" smtClean="0">
                <a:latin typeface="Monotype Corsiva" pitchFamily="66" charset="0"/>
              </a:rPr>
              <a:t>работихме</a:t>
            </a:r>
            <a:r>
              <a:rPr lang="ru-RU" sz="2400" dirty="0" smtClean="0">
                <a:latin typeface="Monotype Corsiva" pitchFamily="66" charset="0"/>
              </a:rPr>
              <a:t> с </a:t>
            </a:r>
            <a:r>
              <a:rPr lang="ru-RU" sz="2400" dirty="0" err="1" smtClean="0">
                <a:latin typeface="Monotype Corsiva" pitchFamily="66" charset="0"/>
              </a:rPr>
              <a:t>различни</a:t>
            </a:r>
            <a:r>
              <a:rPr lang="ru-RU" sz="2400" dirty="0" smtClean="0">
                <a:latin typeface="Monotype Corsiva" pitchFamily="66" charset="0"/>
              </a:rPr>
              <a:t> техники, </a:t>
            </a:r>
            <a:r>
              <a:rPr lang="ru-RU" sz="2400" dirty="0" err="1" smtClean="0">
                <a:latin typeface="Monotype Corsiva" pitchFamily="66" charset="0"/>
              </a:rPr>
              <a:t>рязахме</a:t>
            </a:r>
            <a:r>
              <a:rPr lang="ru-RU" sz="2400" dirty="0" smtClean="0">
                <a:latin typeface="Monotype Corsiva" pitchFamily="66" charset="0"/>
              </a:rPr>
              <a:t>, </a:t>
            </a:r>
            <a:r>
              <a:rPr lang="ru-RU" sz="2400" dirty="0" err="1" smtClean="0">
                <a:latin typeface="Monotype Corsiva" pitchFamily="66" charset="0"/>
              </a:rPr>
              <a:t>лепихме</a:t>
            </a:r>
            <a:r>
              <a:rPr lang="ru-RU" sz="2400" dirty="0" smtClean="0">
                <a:latin typeface="Monotype Corsiva" pitchFamily="66" charset="0"/>
              </a:rPr>
              <a:t> и..."</a:t>
            </a:r>
            <a:r>
              <a:rPr lang="ru-RU" sz="2400" dirty="0" err="1" smtClean="0">
                <a:latin typeface="Monotype Corsiva" pitchFamily="66" charset="0"/>
              </a:rPr>
              <a:t>Le</a:t>
            </a:r>
            <a:r>
              <a:rPr lang="ru-RU" sz="2400" dirty="0" smtClean="0">
                <a:latin typeface="Monotype Corsiva" pitchFamily="66" charset="0"/>
              </a:rPr>
              <a:t> </a:t>
            </a:r>
            <a:r>
              <a:rPr lang="ru-RU" sz="2400" dirty="0" err="1" smtClean="0">
                <a:latin typeface="Monotype Corsiva" pitchFamily="66" charset="0"/>
              </a:rPr>
              <a:t>voila</a:t>
            </a:r>
            <a:r>
              <a:rPr lang="ru-RU" sz="2400" dirty="0" smtClean="0">
                <a:latin typeface="Monotype Corsiva" pitchFamily="66" charset="0"/>
              </a:rPr>
              <a:t>"</a:t>
            </a:r>
            <a:endParaRPr lang="en-US" sz="2400" dirty="0">
              <a:latin typeface="Monotype Corsiva" pitchFamily="66" charset="0"/>
            </a:endParaRPr>
          </a:p>
        </p:txBody>
      </p:sp>
      <p:pic>
        <p:nvPicPr>
          <p:cNvPr id="6" name="Контейнер за съдържание 5" descr="20231012_103247.jpg"/>
          <p:cNvPicPr>
            <a:picLocks noGrp="1" noChangeAspect="1"/>
          </p:cNvPicPr>
          <p:nvPr>
            <p:ph sz="quarter" idx="17"/>
          </p:nvPr>
        </p:nvPicPr>
        <p:blipFill>
          <a:blip r:embed="rId2"/>
          <a:srcRect l="22895" r="18225"/>
          <a:stretch>
            <a:fillRect/>
          </a:stretch>
        </p:blipFill>
        <p:spPr>
          <a:xfrm rot="5400000">
            <a:off x="8902724" y="3499592"/>
            <a:ext cx="3108856" cy="2376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7D0765AE-8EB5-D371-C0B2-DA072125B8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 rot="16200000">
            <a:off x="10924928" y="5686493"/>
            <a:ext cx="1069848" cy="59436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8" name="Картина 7" descr="20231107_104147.jpg"/>
          <p:cNvPicPr>
            <a:picLocks noChangeAspect="1"/>
          </p:cNvPicPr>
          <p:nvPr/>
        </p:nvPicPr>
        <p:blipFill>
          <a:blip r:embed="rId3"/>
          <a:srcRect l="10783" r="19986"/>
          <a:stretch>
            <a:fillRect/>
          </a:stretch>
        </p:blipFill>
        <p:spPr>
          <a:xfrm rot="5400000">
            <a:off x="-272862" y="3097871"/>
            <a:ext cx="3563472" cy="23162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 descr="20231107_105642.jpg"/>
          <p:cNvPicPr>
            <a:picLocks noChangeAspect="1"/>
          </p:cNvPicPr>
          <p:nvPr/>
        </p:nvPicPr>
        <p:blipFill>
          <a:blip r:embed="rId4"/>
          <a:srcRect l="7792" r="9746"/>
          <a:stretch>
            <a:fillRect/>
          </a:stretch>
        </p:blipFill>
        <p:spPr>
          <a:xfrm>
            <a:off x="4737254" y="4639236"/>
            <a:ext cx="3573027" cy="19498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20231107_105651.jpg"/>
          <p:cNvPicPr>
            <a:picLocks noChangeAspect="1"/>
          </p:cNvPicPr>
          <p:nvPr/>
        </p:nvPicPr>
        <p:blipFill>
          <a:blip r:embed="rId5"/>
          <a:srcRect l="10699" r="9669" b="-2206"/>
          <a:stretch>
            <a:fillRect/>
          </a:stretch>
        </p:blipFill>
        <p:spPr>
          <a:xfrm>
            <a:off x="7722257" y="309280"/>
            <a:ext cx="3978219" cy="2376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Контейнер за съдържание 11" descr="20231107_112752.jpg"/>
          <p:cNvPicPr>
            <a:picLocks noGrp="1" noChangeAspect="1"/>
          </p:cNvPicPr>
          <p:nvPr>
            <p:ph sz="quarter" idx="18"/>
          </p:nvPr>
        </p:nvPicPr>
        <p:blipFill>
          <a:blip r:embed="rId6"/>
          <a:stretch>
            <a:fillRect/>
          </a:stretch>
        </p:blipFill>
        <p:spPr>
          <a:xfrm>
            <a:off x="3094784" y="2128860"/>
            <a:ext cx="4959999" cy="223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430576697"/>
      </p:ext>
    </p:extLst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Обичаме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да творим с пластилин и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природни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материали!</a:t>
            </a:r>
            <a:endParaRPr lang="bg-BG" sz="24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6" name="Контейнер за съдържание 5" descr="370171458_1817397345382865_6742010464249764355_n.jpg"/>
          <p:cNvPicPr>
            <a:picLocks noGrp="1" noChangeAspect="1"/>
          </p:cNvPicPr>
          <p:nvPr>
            <p:ph sz="quarter" idx="17"/>
          </p:nvPr>
        </p:nvPicPr>
        <p:blipFill>
          <a:blip r:embed="rId2"/>
          <a:stretch>
            <a:fillRect/>
          </a:stretch>
        </p:blipFill>
        <p:spPr>
          <a:xfrm>
            <a:off x="576263" y="2465652"/>
            <a:ext cx="2617787" cy="34903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онтейнер за съдържание 6" descr="386085474_1817397388716194_654800172699950552_n.jpg"/>
          <p:cNvPicPr>
            <a:picLocks noGrp="1" noChangeAspect="1"/>
          </p:cNvPicPr>
          <p:nvPr>
            <p:ph sz="quarter" idx="18"/>
          </p:nvPr>
        </p:nvPicPr>
        <p:blipFill>
          <a:blip r:embed="rId3"/>
          <a:stretch>
            <a:fillRect/>
          </a:stretch>
        </p:blipFill>
        <p:spPr>
          <a:xfrm>
            <a:off x="5111844" y="1588036"/>
            <a:ext cx="2619375" cy="19645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Контейнер за номер на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Картина 7" descr="370045442_1817397585382841_7821889721594463131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7880" y="349624"/>
            <a:ext cx="3585883" cy="26894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 descr="386747978_1817397752049491_762804256523129391_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1963" y="3334871"/>
            <a:ext cx="2329703" cy="31062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386403257_1817397478716185_6224226932125094929_n.jpg"/>
          <p:cNvPicPr>
            <a:picLocks noChangeAspect="1"/>
          </p:cNvPicPr>
          <p:nvPr/>
        </p:nvPicPr>
        <p:blipFill>
          <a:blip r:embed="rId6"/>
          <a:srcRect l="1716" r="23431" b="10196"/>
          <a:stretch>
            <a:fillRect/>
          </a:stretch>
        </p:blipFill>
        <p:spPr>
          <a:xfrm>
            <a:off x="3864619" y="3872753"/>
            <a:ext cx="3033722" cy="27297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240742" y="0"/>
            <a:ext cx="5432612" cy="1089212"/>
          </a:xfrm>
        </p:spPr>
        <p:txBody>
          <a:bodyPr>
            <a:normAutofit/>
          </a:bodyPr>
          <a:lstStyle/>
          <a:p>
            <a:r>
              <a:rPr lang="bg-BG" sz="28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Математика и игра</a:t>
            </a:r>
            <a:endParaRPr lang="bg-BG" sz="2800" dirty="0"/>
          </a:p>
        </p:txBody>
      </p:sp>
      <p:pic>
        <p:nvPicPr>
          <p:cNvPr id="6" name="Контейнер за съдържание 5" descr="386191573_1817402155382384_1630739377765616543_n.jpg"/>
          <p:cNvPicPr>
            <a:picLocks noGrp="1" noChangeAspect="1"/>
          </p:cNvPicPr>
          <p:nvPr>
            <p:ph sz="quarter" idx="17"/>
          </p:nvPr>
        </p:nvPicPr>
        <p:blipFill>
          <a:blip r:embed="rId2"/>
          <a:srcRect l="13431" r="-243" b="23086"/>
          <a:stretch>
            <a:fillRect/>
          </a:stretch>
        </p:blipFill>
        <p:spPr>
          <a:xfrm>
            <a:off x="416857" y="502380"/>
            <a:ext cx="2474262" cy="2736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онтейнер за съдържание 6" descr="386082927_1817402292049037_7603303306030368409_n.jpg"/>
          <p:cNvPicPr>
            <a:picLocks noGrp="1" noChangeAspect="1"/>
          </p:cNvPicPr>
          <p:nvPr>
            <p:ph sz="quarter" idx="18"/>
          </p:nvPr>
        </p:nvPicPr>
        <p:blipFill>
          <a:blip r:embed="rId3"/>
          <a:srcRect t="3357" r="13829" b="23488"/>
          <a:stretch>
            <a:fillRect/>
          </a:stretch>
        </p:blipFill>
        <p:spPr>
          <a:xfrm>
            <a:off x="3417515" y="4020669"/>
            <a:ext cx="2321687" cy="262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Контейнер за номер на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9" name="Картина 8" descr="385921963_1817402262049040_9185947961464883017_n.jpg"/>
          <p:cNvPicPr>
            <a:picLocks noChangeAspect="1"/>
          </p:cNvPicPr>
          <p:nvPr/>
        </p:nvPicPr>
        <p:blipFill>
          <a:blip r:embed="rId4"/>
          <a:srcRect b="11569"/>
          <a:stretch>
            <a:fillRect/>
          </a:stretch>
        </p:blipFill>
        <p:spPr>
          <a:xfrm>
            <a:off x="3455894" y="1062315"/>
            <a:ext cx="2253504" cy="26570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387156263_1817412118714721_5293847309969636599_n.jpg"/>
          <p:cNvPicPr>
            <a:picLocks noChangeAspect="1"/>
          </p:cNvPicPr>
          <p:nvPr/>
        </p:nvPicPr>
        <p:blipFill>
          <a:blip r:embed="rId5"/>
          <a:srcRect r="152" b="17647"/>
          <a:stretch>
            <a:fillRect/>
          </a:stretch>
        </p:blipFill>
        <p:spPr>
          <a:xfrm>
            <a:off x="341649" y="3738283"/>
            <a:ext cx="2482233" cy="27297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 descr="387112719_1817407738715159_2438441601997352429_n.jpg"/>
          <p:cNvPicPr>
            <a:picLocks noChangeAspect="1"/>
          </p:cNvPicPr>
          <p:nvPr/>
        </p:nvPicPr>
        <p:blipFill>
          <a:blip r:embed="rId6"/>
          <a:srcRect r="-370" b="16078"/>
          <a:stretch>
            <a:fillRect/>
          </a:stretch>
        </p:blipFill>
        <p:spPr>
          <a:xfrm>
            <a:off x="6399169" y="3993777"/>
            <a:ext cx="2327972" cy="25952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Картина 12" descr="386189098_1817402455382354_8202953448143395835_n.jpg"/>
          <p:cNvPicPr>
            <a:picLocks noChangeAspect="1"/>
          </p:cNvPicPr>
          <p:nvPr/>
        </p:nvPicPr>
        <p:blipFill>
          <a:blip r:embed="rId7"/>
          <a:srcRect b="16078"/>
          <a:stretch>
            <a:fillRect/>
          </a:stretch>
        </p:blipFill>
        <p:spPr>
          <a:xfrm>
            <a:off x="9255169" y="416859"/>
            <a:ext cx="2628000" cy="29406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Картина 13" descr="386075941_1817402482049018_7795739550734131953_n.jpg"/>
          <p:cNvPicPr>
            <a:picLocks noChangeAspect="1"/>
          </p:cNvPicPr>
          <p:nvPr/>
        </p:nvPicPr>
        <p:blipFill>
          <a:blip r:embed="rId8"/>
          <a:srcRect b="21765"/>
          <a:stretch>
            <a:fillRect/>
          </a:stretch>
        </p:blipFill>
        <p:spPr>
          <a:xfrm>
            <a:off x="9266396" y="3751731"/>
            <a:ext cx="2655541" cy="27700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Картина 14" descr="386198595_1817407685381831_3771108893199075546_n.jpg"/>
          <p:cNvPicPr>
            <a:picLocks noChangeAspect="1"/>
          </p:cNvPicPr>
          <p:nvPr/>
        </p:nvPicPr>
        <p:blipFill>
          <a:blip r:embed="rId9"/>
          <a:srcRect r="10871" b="31765"/>
          <a:stretch>
            <a:fillRect/>
          </a:stretch>
        </p:blipFill>
        <p:spPr>
          <a:xfrm>
            <a:off x="6373214" y="941294"/>
            <a:ext cx="2448000" cy="26602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76072" y="0"/>
            <a:ext cx="5961888" cy="206654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Творим и се </a:t>
            </a:r>
            <a:r>
              <a:rPr lang="ru-RU" sz="28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забавляваме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с </a:t>
            </a:r>
            <a:r>
              <a:rPr lang="ru-RU" sz="28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есенен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8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групов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проект...</a:t>
            </a:r>
            <a:endParaRPr lang="bg-BG" sz="28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6" name="Контейнер за съдържание 5" descr="391743468_1820749351714331_2261754125999410145_n.jpg"/>
          <p:cNvPicPr>
            <a:picLocks noGrp="1" noChangeAspect="1"/>
          </p:cNvPicPr>
          <p:nvPr>
            <p:ph sz="quarter" idx="17"/>
          </p:nvPr>
        </p:nvPicPr>
        <p:blipFill>
          <a:blip r:embed="rId2"/>
          <a:stretch>
            <a:fillRect/>
          </a:stretch>
        </p:blipFill>
        <p:spPr>
          <a:xfrm>
            <a:off x="443753" y="2053826"/>
            <a:ext cx="2070848" cy="27064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онтейнер за съдържание 6" descr="387185261_1820749488380984_3427494751883541678_n.jpg"/>
          <p:cNvPicPr>
            <a:picLocks noGrp="1" noChangeAspect="1"/>
          </p:cNvPicPr>
          <p:nvPr>
            <p:ph sz="quarter" idx="18"/>
          </p:nvPr>
        </p:nvPicPr>
        <p:blipFill>
          <a:blip r:embed="rId3"/>
          <a:srcRect l="19433" b="5482"/>
          <a:stretch>
            <a:fillRect/>
          </a:stretch>
        </p:blipFill>
        <p:spPr>
          <a:xfrm>
            <a:off x="5734219" y="1185039"/>
            <a:ext cx="1580142" cy="22843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Контейнер за номер на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8" name="Картина 7" descr="391662356_1820749538380979_7444962032195194546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6802" y="282389"/>
            <a:ext cx="1788590" cy="22053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 descr="391747754_1820749618380971_9090169028258263704_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8254" y="416858"/>
            <a:ext cx="1735183" cy="29180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391727781_1820749715047628_2751136292137844945_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66383" y="3751729"/>
            <a:ext cx="2189439" cy="28104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 descr="387797250_1820749871714279_3139979689678089798_n.jpg"/>
          <p:cNvPicPr>
            <a:picLocks noChangeAspect="1"/>
          </p:cNvPicPr>
          <p:nvPr/>
        </p:nvPicPr>
        <p:blipFill>
          <a:blip r:embed="rId7"/>
          <a:srcRect l="3180" b="17451"/>
          <a:stretch>
            <a:fillRect/>
          </a:stretch>
        </p:blipFill>
        <p:spPr>
          <a:xfrm>
            <a:off x="6403253" y="3765177"/>
            <a:ext cx="2645223" cy="28373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Картина 11" descr="391757678_1820750135047586_6424860408351485709_n.jpg"/>
          <p:cNvPicPr>
            <a:picLocks noChangeAspect="1"/>
          </p:cNvPicPr>
          <p:nvPr/>
        </p:nvPicPr>
        <p:blipFill>
          <a:blip r:embed="rId8"/>
          <a:srcRect l="8854" b="10392"/>
          <a:stretch>
            <a:fillRect/>
          </a:stretch>
        </p:blipFill>
        <p:spPr>
          <a:xfrm>
            <a:off x="2998694" y="3899648"/>
            <a:ext cx="2734554" cy="26568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Картина 12" descr="391758671_1820754021713864_6148049871790521894_n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28741" y="1277471"/>
            <a:ext cx="1800547" cy="23532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82388" y="411480"/>
            <a:ext cx="9986324" cy="1325563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Monotype Corsiva" pitchFamily="66" charset="0"/>
              </a:rPr>
              <a:t>"</a:t>
            </a:r>
            <a:r>
              <a:rPr lang="ru-RU" sz="2800" dirty="0" err="1" smtClean="0">
                <a:latin typeface="Monotype Corsiva" pitchFamily="66" charset="0"/>
              </a:rPr>
              <a:t>Огнено</a:t>
            </a:r>
            <a:r>
              <a:rPr lang="ru-RU" sz="2800" dirty="0" smtClean="0">
                <a:latin typeface="Monotype Corsiva" pitchFamily="66" charset="0"/>
              </a:rPr>
              <a:t> </a:t>
            </a:r>
            <a:r>
              <a:rPr lang="ru-RU" sz="2800" dirty="0" err="1" smtClean="0">
                <a:latin typeface="Monotype Corsiva" pitchFamily="66" charset="0"/>
              </a:rPr>
              <a:t>червена</a:t>
            </a:r>
            <a:r>
              <a:rPr lang="ru-RU" sz="2800" dirty="0" smtClean="0">
                <a:latin typeface="Monotype Corsiva" pitchFamily="66" charset="0"/>
              </a:rPr>
              <a:t> </a:t>
            </a:r>
            <a:r>
              <a:rPr lang="ru-RU" sz="2800" dirty="0" err="1" smtClean="0">
                <a:latin typeface="Monotype Corsiva" pitchFamily="66" charset="0"/>
              </a:rPr>
              <a:t>приказка</a:t>
            </a:r>
            <a:r>
              <a:rPr lang="ru-RU" sz="2800" dirty="0" smtClean="0">
                <a:latin typeface="Monotype Corsiva" pitchFamily="66" charset="0"/>
              </a:rPr>
              <a:t>" …с </a:t>
            </a:r>
            <a:r>
              <a:rPr lang="ru-RU" sz="2800" dirty="0" err="1" smtClean="0">
                <a:latin typeface="Monotype Corsiva" pitchFamily="66" charset="0"/>
              </a:rPr>
              <a:t>поука</a:t>
            </a:r>
            <a:r>
              <a:rPr lang="ru-RU" sz="2800" dirty="0" smtClean="0">
                <a:latin typeface="Monotype Corsiva" pitchFamily="66" charset="0"/>
              </a:rPr>
              <a:t> , </a:t>
            </a:r>
            <a:r>
              <a:rPr lang="ru-RU" sz="2800" dirty="0" err="1" smtClean="0">
                <a:latin typeface="Monotype Corsiva" pitchFamily="66" charset="0"/>
              </a:rPr>
              <a:t>гостува</a:t>
            </a:r>
            <a:r>
              <a:rPr lang="ru-RU" sz="2800" dirty="0" smtClean="0">
                <a:latin typeface="Monotype Corsiva" pitchFamily="66" charset="0"/>
              </a:rPr>
              <a:t> </a:t>
            </a:r>
            <a:r>
              <a:rPr lang="ru-RU" sz="2800" dirty="0" err="1" smtClean="0">
                <a:latin typeface="Monotype Corsiva" pitchFamily="66" charset="0"/>
              </a:rPr>
              <a:t>днес</a:t>
            </a:r>
            <a:r>
              <a:rPr lang="ru-RU" sz="2800" dirty="0" smtClean="0">
                <a:latin typeface="Monotype Corsiva" pitchFamily="66" charset="0"/>
              </a:rPr>
              <a:t> при децата...</a:t>
            </a:r>
            <a:endParaRPr lang="bg-BG" sz="28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6" name="Контейнер за картина 5" descr="391709715_6825704147545752_157979130132528435_n.jpg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7319" t="7188" r="7319"/>
          <a:stretch>
            <a:fillRect/>
          </a:stretch>
        </p:blipFill>
        <p:spPr>
          <a:xfrm>
            <a:off x="416859" y="1264024"/>
            <a:ext cx="4202255" cy="20566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артина 6" descr="20231023_115354.jpg"/>
          <p:cNvPicPr>
            <a:picLocks noChangeAspect="1"/>
          </p:cNvPicPr>
          <p:nvPr/>
        </p:nvPicPr>
        <p:blipFill>
          <a:blip r:embed="rId3"/>
          <a:srcRect t="9020" b="4902"/>
          <a:stretch>
            <a:fillRect/>
          </a:stretch>
        </p:blipFill>
        <p:spPr>
          <a:xfrm>
            <a:off x="9361335" y="389966"/>
            <a:ext cx="2352348" cy="32407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артина 7" descr="393779797_6825704734212360_2047827058278064866_n.jpg"/>
          <p:cNvPicPr>
            <a:picLocks noChangeAspect="1"/>
          </p:cNvPicPr>
          <p:nvPr/>
        </p:nvPicPr>
        <p:blipFill>
          <a:blip r:embed="rId4"/>
          <a:srcRect t="3529" r="5644"/>
          <a:stretch>
            <a:fillRect/>
          </a:stretch>
        </p:blipFill>
        <p:spPr>
          <a:xfrm>
            <a:off x="8502466" y="3993778"/>
            <a:ext cx="2201392" cy="2514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 descr="20231023_115441.jpg"/>
          <p:cNvPicPr>
            <a:picLocks noChangeAspect="1"/>
          </p:cNvPicPr>
          <p:nvPr/>
        </p:nvPicPr>
        <p:blipFill>
          <a:blip r:embed="rId5"/>
          <a:srcRect l="8222" t="7255" b="4510"/>
          <a:stretch>
            <a:fillRect/>
          </a:stretch>
        </p:blipFill>
        <p:spPr>
          <a:xfrm>
            <a:off x="1258918" y="3899647"/>
            <a:ext cx="2573493" cy="25818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20231023_120034.jpg"/>
          <p:cNvPicPr>
            <a:picLocks noChangeAspect="1"/>
          </p:cNvPicPr>
          <p:nvPr/>
        </p:nvPicPr>
        <p:blipFill>
          <a:blip r:embed="rId6"/>
          <a:srcRect t="5490" r="7753"/>
          <a:stretch>
            <a:fillRect/>
          </a:stretch>
        </p:blipFill>
        <p:spPr>
          <a:xfrm>
            <a:off x="5312981" y="2164976"/>
            <a:ext cx="2661127" cy="34021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1365" y="593283"/>
            <a:ext cx="2891116" cy="4785541"/>
          </a:xfrm>
        </p:spPr>
        <p:txBody>
          <a:bodyPr>
            <a:noAutofit/>
          </a:bodyPr>
          <a:lstStyle/>
          <a:p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Есента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донесе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своето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цветно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настроение </a:t>
            </a:r>
            <a:b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в детската градина.</a:t>
            </a:r>
            <a:b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Децата от групата се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включиха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 в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празника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/>
            </a:r>
            <a:b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bg-BG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“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Златна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есен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"  със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стихове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, песни и драматизация  на </a:t>
            </a:r>
            <a:b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народната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приказка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b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bg-BG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“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И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косът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помага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"</a:t>
            </a:r>
            <a:b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endParaRPr lang="bg-BG" sz="24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7"/>
          </p:nvPr>
        </p:nvSpPr>
        <p:spPr>
          <a:xfrm>
            <a:off x="616413" y="2112264"/>
            <a:ext cx="2618541" cy="4197096"/>
          </a:xfrm>
        </p:spPr>
        <p:txBody>
          <a:bodyPr/>
          <a:lstStyle/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/>
          </a:p>
        </p:txBody>
      </p:sp>
      <p:pic>
        <p:nvPicPr>
          <p:cNvPr id="6" name="Контейнер за съдържание 5" descr="391714561_6825905247525642_5655533697461610347_n.jpg"/>
          <p:cNvPicPr>
            <a:picLocks noGrp="1" noChangeAspect="1"/>
          </p:cNvPicPr>
          <p:nvPr>
            <p:ph sz="quarter" idx="18"/>
          </p:nvPr>
        </p:nvPicPr>
        <p:blipFill>
          <a:blip r:embed="rId3"/>
          <a:stretch>
            <a:fillRect/>
          </a:stretch>
        </p:blipFill>
        <p:spPr>
          <a:xfrm>
            <a:off x="3067891" y="641790"/>
            <a:ext cx="2619375" cy="17592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Контейнер за номер на слайда 4"/>
          <p:cNvSpPr>
            <a:spLocks noGrp="1"/>
          </p:cNvSpPr>
          <p:nvPr>
            <p:ph type="sldNum" sz="quarter" idx="11"/>
          </p:nvPr>
        </p:nvSpPr>
        <p:spPr>
          <a:xfrm rot="16200000">
            <a:off x="11359896" y="5807516"/>
            <a:ext cx="1069848" cy="59436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Картина 6" descr="391714136_6825902364192597_4732598345087797771_n.jpg"/>
          <p:cNvPicPr>
            <a:picLocks noChangeAspect="1"/>
          </p:cNvPicPr>
          <p:nvPr/>
        </p:nvPicPr>
        <p:blipFill>
          <a:blip r:embed="rId4"/>
          <a:srcRect l="29007" t="4677" b="-468"/>
          <a:stretch>
            <a:fillRect/>
          </a:stretch>
        </p:blipFill>
        <p:spPr>
          <a:xfrm>
            <a:off x="8275270" y="255495"/>
            <a:ext cx="3674682" cy="22322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артина 7" descr="393403227_6825902810859219_6341616277327948541_n (1).jpg"/>
          <p:cNvPicPr>
            <a:picLocks noChangeAspect="1"/>
          </p:cNvPicPr>
          <p:nvPr/>
        </p:nvPicPr>
        <p:blipFill>
          <a:blip r:embed="rId5"/>
          <a:srcRect t="4510" r="22105"/>
          <a:stretch>
            <a:fillRect/>
          </a:stretch>
        </p:blipFill>
        <p:spPr>
          <a:xfrm>
            <a:off x="2946172" y="3254188"/>
            <a:ext cx="2257840" cy="31600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391714379_6825904230859077_9085864779272893215_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1939" y="4114801"/>
            <a:ext cx="1648000" cy="25414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 descr="391714214_6825904924192341_1361244707578364990_n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96230" y="2904566"/>
            <a:ext cx="2045069" cy="29852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Картина 11" descr="391709723_6825903800859120_2870527232964477160_n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60544" y="874059"/>
            <a:ext cx="2003934" cy="2971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Картина 12" descr="393740015_6825903217525845_5301556039551728550_n (1)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46613" y="4007223"/>
            <a:ext cx="1997610" cy="25414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Картина 13" descr="res_23ddd8bb794b038216ec1695d941a82f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9965" y="4799540"/>
            <a:ext cx="1807447" cy="1807447"/>
          </a:xfrm>
          <a:prstGeom prst="rect">
            <a:avLst/>
          </a:prstGeom>
        </p:spPr>
      </p:pic>
      <p:pic>
        <p:nvPicPr>
          <p:cNvPr id="15" name="Врабчета - Празник (Official Video)(mp3j.cc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1"/>
          <a:stretch>
            <a:fillRect/>
          </a:stretch>
        </p:blipFill>
        <p:spPr>
          <a:xfrm>
            <a:off x="712694" y="51995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5"/>
          </p:nvPr>
        </p:nvSpPr>
        <p:spPr>
          <a:xfrm>
            <a:off x="610617" y="-1"/>
            <a:ext cx="7336595" cy="21784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1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ноември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 </a:t>
            </a:r>
            <a:r>
              <a:rPr lang="bg-BG" sz="28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“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Ден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на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народните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будители</a:t>
            </a:r>
            <a:r>
              <a:rPr lang="bg-BG" sz="28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”</a:t>
            </a:r>
            <a:endParaRPr lang="ru-RU" sz="2800" b="1" dirty="0" smtClean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  <a:p>
            <a:pPr>
              <a:buNone/>
            </a:pP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Припамняме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си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делото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на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книжовници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, просветители,   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борци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за народна свобода.</a:t>
            </a:r>
            <a:endParaRPr lang="bg-BG" sz="2400" b="1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bg-BG" dirty="0" smtClean="0"/>
          </a:p>
          <a:p>
            <a:endParaRPr lang="en-US" dirty="0"/>
          </a:p>
        </p:txBody>
      </p:sp>
      <p:pic>
        <p:nvPicPr>
          <p:cNvPr id="5" name="Картина 4" descr="396553480_6840752062707627_2480305129239309567_n.jpg"/>
          <p:cNvPicPr>
            <a:picLocks noChangeAspect="1"/>
          </p:cNvPicPr>
          <p:nvPr/>
        </p:nvPicPr>
        <p:blipFill>
          <a:blip r:embed="rId2"/>
          <a:srcRect t="7059"/>
          <a:stretch>
            <a:fillRect/>
          </a:stretch>
        </p:blipFill>
        <p:spPr>
          <a:xfrm>
            <a:off x="8008033" y="363070"/>
            <a:ext cx="3469592" cy="26087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Картина 5" descr="396461453_6840752309374269_4027594618376335717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371" y="4691834"/>
            <a:ext cx="3945406" cy="17762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артина 6" descr="395442737_6840752622707571_5275045811942802056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6707" y="3750538"/>
            <a:ext cx="5818094" cy="26192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артина 7" descr="396198190_6840752846040882_2459023864572938294_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178" y="2056209"/>
            <a:ext cx="4692139" cy="21123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F9C24502-54AC-A744-250B-0C85D94AD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18" y="539496"/>
            <a:ext cx="4585448" cy="711080"/>
          </a:xfrm>
        </p:spPr>
        <p:txBody>
          <a:bodyPr>
            <a:normAutofit/>
          </a:bodyPr>
          <a:lstStyle/>
          <a:p>
            <a:r>
              <a:rPr lang="bg-BG" sz="32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Есенно  творчество</a:t>
            </a:r>
            <a:endParaRPr lang="en-US" sz="32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7" name="Контейнер за съдържание 6" descr="20231109_111042.jpg"/>
          <p:cNvPicPr>
            <a:picLocks noGrp="1" noChangeAspect="1"/>
          </p:cNvPicPr>
          <p:nvPr>
            <p:ph sz="quarter" idx="17"/>
          </p:nvPr>
        </p:nvPicPr>
        <p:blipFill>
          <a:blip r:embed="rId2"/>
          <a:stretch>
            <a:fillRect/>
          </a:stretch>
        </p:blipFill>
        <p:spPr>
          <a:xfrm>
            <a:off x="399677" y="1572610"/>
            <a:ext cx="2881313" cy="22374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онтейнер за съдържание 7" descr="20231115_110926.jpg"/>
          <p:cNvPicPr>
            <a:picLocks noGrp="1" noChangeAspect="1"/>
          </p:cNvPicPr>
          <p:nvPr>
            <p:ph sz="quarter" idx="18"/>
          </p:nvPr>
        </p:nvPicPr>
        <p:blipFill>
          <a:blip r:embed="rId3"/>
          <a:srcRect l="19788" r="27646"/>
          <a:stretch>
            <a:fillRect/>
          </a:stretch>
        </p:blipFill>
        <p:spPr>
          <a:xfrm rot="5400000">
            <a:off x="5730003" y="4153593"/>
            <a:ext cx="2770087" cy="21815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7D0765AE-8EB5-D371-C0B2-DA072125B8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 rot="16200000">
            <a:off x="11274552" y="5632704"/>
            <a:ext cx="1069848" cy="594360"/>
          </a:xfrm>
        </p:spPr>
        <p:txBody>
          <a:bodyPr/>
          <a:lstStyle/>
          <a:p>
            <a:endParaRPr lang="bg-BG" dirty="0" smtClean="0"/>
          </a:p>
          <a:p>
            <a:endParaRPr lang="en-US" dirty="0"/>
          </a:p>
        </p:txBody>
      </p:sp>
      <p:pic>
        <p:nvPicPr>
          <p:cNvPr id="11" name="Картина 10" descr="20231123_10423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2094" y="618563"/>
            <a:ext cx="1707354" cy="2871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Картина 11" descr="20231123_105622.jpg"/>
          <p:cNvPicPr>
            <a:picLocks noChangeAspect="1"/>
          </p:cNvPicPr>
          <p:nvPr/>
        </p:nvPicPr>
        <p:blipFill>
          <a:blip r:embed="rId5"/>
          <a:srcRect b="19608"/>
          <a:stretch>
            <a:fillRect/>
          </a:stretch>
        </p:blipFill>
        <p:spPr>
          <a:xfrm>
            <a:off x="241612" y="4356848"/>
            <a:ext cx="5092388" cy="18422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Картина 12" descr="20231122_111738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9778" y="658907"/>
            <a:ext cx="2044340" cy="30540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Картина 13" descr="20231115_122623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18176" y="4410637"/>
            <a:ext cx="3137647" cy="14119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Картина 14" descr="20231109_13004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66381" y="497541"/>
            <a:ext cx="2613398" cy="27835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671241342"/>
      </p:ext>
    </p:extLst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5"/>
          </p:nvPr>
        </p:nvSpPr>
        <p:spPr>
          <a:xfrm>
            <a:off x="583724" y="-322728"/>
            <a:ext cx="6986970" cy="190948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g-BG" sz="28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“Златна есен” -</a:t>
            </a:r>
            <a:r>
              <a:rPr lang="bg-BG" sz="2800" b="1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работилничка</a:t>
            </a:r>
            <a:r>
              <a:rPr lang="bg-BG" sz="28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с родители </a:t>
            </a:r>
            <a:endParaRPr lang="bg-BG" sz="2800" b="1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Картина 4" descr="393795368_6825938570855643_3521807722090453557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281" y="1371600"/>
            <a:ext cx="2787477" cy="26526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Картина 5" descr="391710436_6825943134188520_8768337314257220037_n.jpg"/>
          <p:cNvPicPr>
            <a:picLocks noChangeAspect="1"/>
          </p:cNvPicPr>
          <p:nvPr/>
        </p:nvPicPr>
        <p:blipFill>
          <a:blip r:embed="rId3"/>
          <a:srcRect t="15490"/>
          <a:stretch>
            <a:fillRect/>
          </a:stretch>
        </p:blipFill>
        <p:spPr>
          <a:xfrm>
            <a:off x="6642865" y="425164"/>
            <a:ext cx="1600184" cy="30038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артина 6" descr="391712992_6825938757522291_8207348427713233121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1942" y="1143000"/>
            <a:ext cx="1984588" cy="26490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артина 7" descr="391721371_6825938894188944_977399367573419976_n.jpg"/>
          <p:cNvPicPr>
            <a:picLocks noChangeAspect="1"/>
          </p:cNvPicPr>
          <p:nvPr/>
        </p:nvPicPr>
        <p:blipFill>
          <a:blip r:embed="rId5"/>
          <a:srcRect b="15084"/>
          <a:stretch>
            <a:fillRect/>
          </a:stretch>
        </p:blipFill>
        <p:spPr>
          <a:xfrm>
            <a:off x="444205" y="4410637"/>
            <a:ext cx="2302520" cy="20439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 descr="391713247_6825939957522171_2368253078325879316_n.jpg"/>
          <p:cNvPicPr>
            <a:picLocks noChangeAspect="1"/>
          </p:cNvPicPr>
          <p:nvPr/>
        </p:nvPicPr>
        <p:blipFill>
          <a:blip r:embed="rId6"/>
          <a:srcRect l="13212" b="22157"/>
          <a:stretch>
            <a:fillRect/>
          </a:stretch>
        </p:blipFill>
        <p:spPr>
          <a:xfrm>
            <a:off x="3464274" y="4235823"/>
            <a:ext cx="2465845" cy="23532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393771544_6825941507522016_1954513538387018434_n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14646" y="295835"/>
            <a:ext cx="1259191" cy="27969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 descr="391712182_6825942357521931_7798270462131186045_n.jpg"/>
          <p:cNvPicPr>
            <a:picLocks noChangeAspect="1"/>
          </p:cNvPicPr>
          <p:nvPr/>
        </p:nvPicPr>
        <p:blipFill>
          <a:blip r:embed="rId8"/>
          <a:srcRect t="8261"/>
          <a:stretch>
            <a:fillRect/>
          </a:stretch>
        </p:blipFill>
        <p:spPr>
          <a:xfrm>
            <a:off x="8640921" y="497541"/>
            <a:ext cx="1392374" cy="28373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Картина 11" descr="391716798_6825942527521914_2224324096829828644_n.jpg"/>
          <p:cNvPicPr>
            <a:picLocks noChangeAspect="1"/>
          </p:cNvPicPr>
          <p:nvPr/>
        </p:nvPicPr>
        <p:blipFill>
          <a:blip r:embed="rId9"/>
          <a:srcRect t="18137"/>
          <a:stretch>
            <a:fillRect/>
          </a:stretch>
        </p:blipFill>
        <p:spPr>
          <a:xfrm>
            <a:off x="10479202" y="3845859"/>
            <a:ext cx="1234976" cy="22456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Картина 12" descr="393721977_6825942720855228_2262465859934527012_n.jpg"/>
          <p:cNvPicPr>
            <a:picLocks noChangeAspect="1"/>
          </p:cNvPicPr>
          <p:nvPr/>
        </p:nvPicPr>
        <p:blipFill>
          <a:blip r:embed="rId10"/>
          <a:srcRect t="8257"/>
          <a:stretch>
            <a:fillRect/>
          </a:stretch>
        </p:blipFill>
        <p:spPr>
          <a:xfrm>
            <a:off x="8565649" y="3792071"/>
            <a:ext cx="1319729" cy="26894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Картина 13" descr="391715277_6825942944188539_1807359333189138598_n.jpg"/>
          <p:cNvPicPr>
            <a:picLocks noChangeAspect="1"/>
          </p:cNvPicPr>
          <p:nvPr/>
        </p:nvPicPr>
        <p:blipFill>
          <a:blip r:embed="rId11"/>
          <a:srcRect t="14351"/>
          <a:stretch>
            <a:fillRect/>
          </a:stretch>
        </p:blipFill>
        <p:spPr>
          <a:xfrm>
            <a:off x="6574144" y="3980330"/>
            <a:ext cx="1307621" cy="24877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782236" y="0"/>
            <a:ext cx="6172200" cy="1385047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21-ви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ноември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 </a:t>
            </a:r>
            <a:r>
              <a:rPr lang="bg-BG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“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Ден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християнското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семейство</a:t>
            </a:r>
            <a:r>
              <a:rPr lang="bg-BG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”</a:t>
            </a:r>
            <a:endParaRPr lang="bg-BG" sz="24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7"/>
          </p:nvPr>
        </p:nvSpPr>
        <p:spPr>
          <a:xfrm>
            <a:off x="161365" y="470648"/>
            <a:ext cx="5338482" cy="177501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16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ноември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 </a:t>
            </a:r>
            <a:r>
              <a:rPr lang="bg-BG" sz="24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“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Международен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ден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на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толерантността</a:t>
            </a:r>
            <a:r>
              <a:rPr lang="bg-BG" sz="24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”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  <a:p>
            <a:pPr algn="ctr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Да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сме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толерантни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, но не само за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ден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!</a:t>
            </a:r>
            <a:endParaRPr lang="bg-BG" sz="2400" b="1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6" name="Контейнер за таблица 5" descr="401647062_1840766063045993_2584732594514142051_n.jpg"/>
          <p:cNvPicPr>
            <a:picLocks noGrp="1" noChangeAspect="1"/>
          </p:cNvPicPr>
          <p:nvPr>
            <p:ph type="tbl" sz="quarter" idx="18"/>
          </p:nvPr>
        </p:nvPicPr>
        <p:blipFill>
          <a:blip r:embed="rId2"/>
          <a:stretch>
            <a:fillRect/>
          </a:stretch>
        </p:blipFill>
        <p:spPr>
          <a:xfrm>
            <a:off x="305887" y="2249581"/>
            <a:ext cx="4218054" cy="30620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Контейнер за номер на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Картина 6" descr="404272195_6934470366669129_6931565228694629935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4147" y="3590365"/>
            <a:ext cx="1655912" cy="30524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артина 7" descr="404572815_6934461430003356_3023963528596344977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7385" y="1141810"/>
            <a:ext cx="4811616" cy="21661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 descr="404913552_6934465050002994_6283852813543972587_n.jpg"/>
          <p:cNvPicPr>
            <a:picLocks noChangeAspect="1"/>
          </p:cNvPicPr>
          <p:nvPr/>
        </p:nvPicPr>
        <p:blipFill>
          <a:blip r:embed="rId5"/>
          <a:srcRect t="17956"/>
          <a:stretch>
            <a:fillRect/>
          </a:stretch>
        </p:blipFill>
        <p:spPr>
          <a:xfrm>
            <a:off x="10176302" y="3590366"/>
            <a:ext cx="1659338" cy="3024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404574577_6934465806669585_6814866523536071456_n.jpg"/>
          <p:cNvPicPr>
            <a:picLocks noChangeAspect="1"/>
          </p:cNvPicPr>
          <p:nvPr/>
        </p:nvPicPr>
        <p:blipFill>
          <a:blip r:embed="rId6"/>
          <a:srcRect t="4902" b="10980"/>
          <a:stretch>
            <a:fillRect/>
          </a:stretch>
        </p:blipFill>
        <p:spPr>
          <a:xfrm>
            <a:off x="7710405" y="3603810"/>
            <a:ext cx="1599169" cy="298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Математиката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е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лесна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и много интересна..."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Количествени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отношения до шест"</a:t>
            </a:r>
            <a:endParaRPr lang="bg-BG" sz="24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5" name="Контейнер за таблица 4" descr="20231124_092001.jpg"/>
          <p:cNvPicPr>
            <a:picLocks noGrp="1" noChangeAspect="1"/>
          </p:cNvPicPr>
          <p:nvPr>
            <p:ph type="tbl" sz="quarter" idx="18"/>
          </p:nvPr>
        </p:nvPicPr>
        <p:blipFill>
          <a:blip r:embed="rId2"/>
          <a:stretch>
            <a:fillRect/>
          </a:stretch>
        </p:blipFill>
        <p:spPr>
          <a:xfrm>
            <a:off x="6388864" y="4228259"/>
            <a:ext cx="1684352" cy="23070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Контейнер за номер на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Картина 5" descr="20231124_091946.jpg"/>
          <p:cNvPicPr>
            <a:picLocks noChangeAspect="1"/>
          </p:cNvPicPr>
          <p:nvPr/>
        </p:nvPicPr>
        <p:blipFill>
          <a:blip r:embed="rId3"/>
          <a:srcRect b="14706"/>
          <a:stretch>
            <a:fillRect/>
          </a:stretch>
        </p:blipFill>
        <p:spPr>
          <a:xfrm>
            <a:off x="3731789" y="1183342"/>
            <a:ext cx="2253382" cy="31466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артина 6" descr="20231124_09102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494" y="1665894"/>
            <a:ext cx="3037381" cy="42104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артина 7" descr="20231124_090929.jpg"/>
          <p:cNvPicPr>
            <a:picLocks noChangeAspect="1"/>
          </p:cNvPicPr>
          <p:nvPr/>
        </p:nvPicPr>
        <p:blipFill>
          <a:blip r:embed="rId5"/>
          <a:srcRect b="13895"/>
          <a:stretch>
            <a:fillRect/>
          </a:stretch>
        </p:blipFill>
        <p:spPr>
          <a:xfrm>
            <a:off x="8875049" y="1882587"/>
            <a:ext cx="3025598" cy="3953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 descr="20231124_091225.jpg"/>
          <p:cNvPicPr>
            <a:picLocks noChangeAspect="1"/>
          </p:cNvPicPr>
          <p:nvPr/>
        </p:nvPicPr>
        <p:blipFill>
          <a:blip r:embed="rId6"/>
          <a:srcRect t="12941" b="9608"/>
          <a:stretch>
            <a:fillRect/>
          </a:stretch>
        </p:blipFill>
        <p:spPr>
          <a:xfrm>
            <a:off x="6533693" y="1062317"/>
            <a:ext cx="2003369" cy="27566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7511dbe39fc2735b2646ccf5b9f2bdc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0684" y="4961965"/>
            <a:ext cx="1896035" cy="18960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F9C24502-54AC-A744-250B-0C85D94AD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1388" y="539496"/>
            <a:ext cx="4007224" cy="1598586"/>
          </a:xfrm>
        </p:spPr>
        <p:txBody>
          <a:bodyPr>
            <a:normAutofit/>
          </a:bodyPr>
          <a:lstStyle/>
          <a:p>
            <a:r>
              <a:rPr lang="bg-BG" sz="28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      </a:t>
            </a:r>
            <a:r>
              <a:rPr lang="bg-BG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Обичаме </a:t>
            </a:r>
            <a:br>
              <a:rPr lang="bg-BG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bg-BG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                     игрите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7" name="Контейнер за съдържание 6" descr="404779330_6938269169622582_3306249335671177736_n.jpg"/>
          <p:cNvPicPr>
            <a:picLocks noGrp="1" noChangeAspect="1"/>
          </p:cNvPicPr>
          <p:nvPr>
            <p:ph sz="quarter" idx="17"/>
          </p:nvPr>
        </p:nvPicPr>
        <p:blipFill>
          <a:blip r:embed="rId2"/>
          <a:stretch>
            <a:fillRect/>
          </a:stretch>
        </p:blipFill>
        <p:spPr>
          <a:xfrm>
            <a:off x="361898" y="405185"/>
            <a:ext cx="1601374" cy="27010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онтейнер за съдържание 8" descr="404578721_6938269619622537_8981533699311624_n.jpg"/>
          <p:cNvPicPr>
            <a:picLocks noGrp="1" noChangeAspect="1"/>
          </p:cNvPicPr>
          <p:nvPr>
            <p:ph sz="quarter" idx="18"/>
          </p:nvPr>
        </p:nvPicPr>
        <p:blipFill>
          <a:blip r:embed="rId3"/>
          <a:stretch>
            <a:fillRect/>
          </a:stretch>
        </p:blipFill>
        <p:spPr>
          <a:xfrm>
            <a:off x="4183720" y="3538352"/>
            <a:ext cx="1558173" cy="27010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7D0765AE-8EB5-D371-C0B2-DA072125B8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 rot="16200000">
            <a:off x="11274552" y="5632704"/>
            <a:ext cx="1069848" cy="594360"/>
          </a:xfrm>
        </p:spPr>
        <p:txBody>
          <a:bodyPr/>
          <a:lstStyle/>
          <a:p>
            <a:endParaRPr lang="bg-BG" dirty="0" smtClean="0"/>
          </a:p>
          <a:p>
            <a:endParaRPr lang="en-US" dirty="0"/>
          </a:p>
        </p:txBody>
      </p:sp>
      <p:pic>
        <p:nvPicPr>
          <p:cNvPr id="8" name="Контейнер за съдържание 5" descr="404769346_6938269426289223_8768521624427667886_n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9105" y="1452283"/>
            <a:ext cx="1667435" cy="26625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404902481_6938275742955258_8249735886012519193_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071" y="3899647"/>
            <a:ext cx="1613647" cy="24855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 descr="20231201_095130.jpg"/>
          <p:cNvPicPr>
            <a:picLocks noChangeAspect="1"/>
          </p:cNvPicPr>
          <p:nvPr/>
        </p:nvPicPr>
        <p:blipFill>
          <a:blip r:embed="rId6"/>
          <a:srcRect l="9109"/>
          <a:stretch>
            <a:fillRect/>
          </a:stretch>
        </p:blipFill>
        <p:spPr>
          <a:xfrm rot="5400000">
            <a:off x="5482385" y="3209837"/>
            <a:ext cx="2783532" cy="16082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Картина 11" descr="20231201_094831.jpg"/>
          <p:cNvPicPr>
            <a:picLocks noChangeAspect="1"/>
          </p:cNvPicPr>
          <p:nvPr/>
        </p:nvPicPr>
        <p:blipFill>
          <a:blip r:embed="rId7"/>
          <a:srcRect r="13174"/>
          <a:stretch>
            <a:fillRect/>
          </a:stretch>
        </p:blipFill>
        <p:spPr>
          <a:xfrm rot="5400000">
            <a:off x="7428686" y="1740582"/>
            <a:ext cx="2801464" cy="17049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Картина 13" descr="20231201_095304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9538448" y="1080252"/>
            <a:ext cx="2882149" cy="17346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Картина 14" descr="20231201_095046.jpg"/>
          <p:cNvPicPr>
            <a:picLocks noChangeAspect="1"/>
          </p:cNvPicPr>
          <p:nvPr/>
        </p:nvPicPr>
        <p:blipFill>
          <a:blip r:embed="rId9"/>
          <a:srcRect r="13765"/>
          <a:stretch>
            <a:fillRect/>
          </a:stretch>
        </p:blipFill>
        <p:spPr>
          <a:xfrm rot="5400000">
            <a:off x="9719978" y="4368055"/>
            <a:ext cx="2599767" cy="16270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671241342"/>
      </p:ext>
    </p:extLst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904565" y="322730"/>
            <a:ext cx="6777317" cy="1089212"/>
          </a:xfrm>
        </p:spPr>
        <p:txBody>
          <a:bodyPr>
            <a:normAutofit/>
          </a:bodyPr>
          <a:lstStyle/>
          <a:p>
            <a:r>
              <a:rPr lang="bg-BG" sz="28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Учим се на труд ,с есенно почистване на двора</a:t>
            </a:r>
            <a:endParaRPr lang="bg-BG" sz="28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9" name="Контейнер за съдържание 8" descr="20231020_103729.jpg"/>
          <p:cNvPicPr>
            <a:picLocks noGrp="1" noChangeAspect="1"/>
          </p:cNvPicPr>
          <p:nvPr>
            <p:ph sz="quarter" idx="18"/>
          </p:nvPr>
        </p:nvPicPr>
        <p:blipFill>
          <a:blip r:embed="rId2"/>
          <a:stretch>
            <a:fillRect/>
          </a:stretch>
        </p:blipFill>
        <p:spPr>
          <a:xfrm>
            <a:off x="9238129" y="3605589"/>
            <a:ext cx="1990166" cy="29195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Контейнер за номер на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Контейнер за съдържание 7" descr="20231020_104232.jpg"/>
          <p:cNvPicPr>
            <a:picLocks noGrp="1" noChangeAspect="1"/>
          </p:cNvPicPr>
          <p:nvPr>
            <p:ph sz="quarter" idx="17"/>
          </p:nvPr>
        </p:nvPicPr>
        <p:blipFill>
          <a:blip r:embed="rId3"/>
          <a:srcRect l="23342" r="18331"/>
          <a:stretch>
            <a:fillRect/>
          </a:stretch>
        </p:blipFill>
        <p:spPr>
          <a:xfrm rot="5400000">
            <a:off x="229235" y="483458"/>
            <a:ext cx="2688141" cy="23397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20231020_103921.jpg"/>
          <p:cNvPicPr>
            <a:picLocks noChangeAspect="1"/>
          </p:cNvPicPr>
          <p:nvPr/>
        </p:nvPicPr>
        <p:blipFill>
          <a:blip r:embed="rId4"/>
          <a:srcRect r="10979"/>
          <a:stretch>
            <a:fillRect/>
          </a:stretch>
        </p:blipFill>
        <p:spPr>
          <a:xfrm rot="5400000">
            <a:off x="2499247" y="3395720"/>
            <a:ext cx="4128245" cy="22046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 descr="20231020_103842.jpg"/>
          <p:cNvPicPr>
            <a:picLocks noChangeAspect="1"/>
          </p:cNvPicPr>
          <p:nvPr/>
        </p:nvPicPr>
        <p:blipFill>
          <a:blip r:embed="rId5"/>
          <a:srcRect r="24547"/>
          <a:stretch>
            <a:fillRect/>
          </a:stretch>
        </p:blipFill>
        <p:spPr>
          <a:xfrm rot="5400000">
            <a:off x="9315809" y="696245"/>
            <a:ext cx="2895596" cy="20858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Картина 11" descr="20231020_1036101.jpg"/>
          <p:cNvPicPr>
            <a:picLocks noChangeAspect="1"/>
          </p:cNvPicPr>
          <p:nvPr/>
        </p:nvPicPr>
        <p:blipFill>
          <a:blip r:embed="rId6"/>
          <a:srcRect l="22615" r="13251"/>
          <a:stretch>
            <a:fillRect/>
          </a:stretch>
        </p:blipFill>
        <p:spPr>
          <a:xfrm rot="5400000">
            <a:off x="86506" y="3860651"/>
            <a:ext cx="3039036" cy="22833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Картина 12" descr="20231020_103702.jpg"/>
          <p:cNvPicPr>
            <a:picLocks noChangeAspect="1"/>
          </p:cNvPicPr>
          <p:nvPr/>
        </p:nvPicPr>
        <p:blipFill>
          <a:blip r:embed="rId7"/>
          <a:srcRect r="15246"/>
          <a:stretch>
            <a:fillRect/>
          </a:stretch>
        </p:blipFill>
        <p:spPr>
          <a:xfrm rot="5400000">
            <a:off x="5189718" y="2664660"/>
            <a:ext cx="4424083" cy="23489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91671" y="0"/>
            <a:ext cx="7720225" cy="1653988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"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Могат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ли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хората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без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превозни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средства?" ... на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този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въпрос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децата от групата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съвместно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с г-жа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Станева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психолог в РЦПППО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Сливен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търсиха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отговор на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проведената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съвместна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ситуация по БДП.</a:t>
            </a:r>
            <a:endParaRPr lang="bg-BG" sz="24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4" name="Картина 3" descr="20231127_0939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834" y="1721223"/>
            <a:ext cx="4392707" cy="19767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Картина 4" descr="20231127_09394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2388" y="4746812"/>
            <a:ext cx="3944471" cy="17750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Картина 5" descr="20231127_093845.jpg"/>
          <p:cNvPicPr>
            <a:picLocks noChangeAspect="1"/>
          </p:cNvPicPr>
          <p:nvPr/>
        </p:nvPicPr>
        <p:blipFill>
          <a:blip r:embed="rId4"/>
          <a:srcRect b="19804"/>
          <a:stretch>
            <a:fillRect/>
          </a:stretch>
        </p:blipFill>
        <p:spPr>
          <a:xfrm>
            <a:off x="9690613" y="309285"/>
            <a:ext cx="2115784" cy="28911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артина 6" descr="406352368_6963892563726909_1288449308576183172_n.jpg"/>
          <p:cNvPicPr>
            <a:picLocks noChangeAspect="1"/>
          </p:cNvPicPr>
          <p:nvPr/>
        </p:nvPicPr>
        <p:blipFill>
          <a:blip r:embed="rId5"/>
          <a:srcRect t="6275" b="24902"/>
          <a:stretch>
            <a:fillRect/>
          </a:stretch>
        </p:blipFill>
        <p:spPr>
          <a:xfrm>
            <a:off x="9172633" y="3550023"/>
            <a:ext cx="2102273" cy="2971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артина 7" descr="399330417_6963884037061095_8629279261323288228_n.jpg"/>
          <p:cNvPicPr>
            <a:picLocks noChangeAspect="1"/>
          </p:cNvPicPr>
          <p:nvPr/>
        </p:nvPicPr>
        <p:blipFill>
          <a:blip r:embed="rId6"/>
          <a:srcRect t="2941" b="17647"/>
          <a:stretch>
            <a:fillRect/>
          </a:stretch>
        </p:blipFill>
        <p:spPr>
          <a:xfrm>
            <a:off x="373653" y="4034117"/>
            <a:ext cx="2299277" cy="26087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406363158_6963906493725516_4088126077817475562_n.jpg"/>
          <p:cNvPicPr>
            <a:picLocks noChangeAspect="1"/>
          </p:cNvPicPr>
          <p:nvPr/>
        </p:nvPicPr>
        <p:blipFill>
          <a:blip r:embed="rId7"/>
          <a:srcRect l="5871" b="19216"/>
          <a:stretch>
            <a:fillRect/>
          </a:stretch>
        </p:blipFill>
        <p:spPr>
          <a:xfrm>
            <a:off x="5520059" y="1600200"/>
            <a:ext cx="2729670" cy="27700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092824" y="-268941"/>
            <a:ext cx="9332258" cy="2244045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  </a:t>
            </a:r>
            <a:r>
              <a:rPr lang="ru-RU" sz="28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Отбелязваме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8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Седмицата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на </a:t>
            </a:r>
            <a:r>
              <a:rPr lang="ru-RU" sz="28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книгата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с </a:t>
            </a:r>
            <a:r>
              <a:rPr lang="ru-RU" sz="28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четене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b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			на </a:t>
            </a:r>
            <a:r>
              <a:rPr lang="ru-RU" sz="28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коледни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8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приказки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от  родители</a:t>
            </a:r>
            <a:endParaRPr lang="bg-BG" sz="28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7" name="Контейнер за съдържание 6" descr="20231207_085859.jpg"/>
          <p:cNvPicPr>
            <a:picLocks noGrp="1" noChangeAspect="1"/>
          </p:cNvPicPr>
          <p:nvPr>
            <p:ph sz="quarter" idx="18"/>
          </p:nvPr>
        </p:nvPicPr>
        <p:blipFill>
          <a:blip r:embed="rId2"/>
          <a:srcRect r="10315"/>
          <a:stretch>
            <a:fillRect/>
          </a:stretch>
        </p:blipFill>
        <p:spPr>
          <a:xfrm>
            <a:off x="1344706" y="4128247"/>
            <a:ext cx="4733365" cy="23532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Контейнер за номер на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8" name="Картина 7" descr="408028141_1851652501957349_5203190375553439645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0964" y="4141695"/>
            <a:ext cx="3204882" cy="24036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 descr="407602483_6984698818312950_2422511854940446385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3119" y="1437644"/>
            <a:ext cx="5319399" cy="23947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409477563_1852736968515569_8517778360912889298_n.jpg"/>
          <p:cNvPicPr>
            <a:picLocks noChangeAspect="1"/>
          </p:cNvPicPr>
          <p:nvPr/>
        </p:nvPicPr>
        <p:blipFill>
          <a:blip r:embed="rId5"/>
          <a:srcRect l="5980"/>
          <a:stretch>
            <a:fillRect/>
          </a:stretch>
        </p:blipFill>
        <p:spPr>
          <a:xfrm>
            <a:off x="405239" y="1142999"/>
            <a:ext cx="3270290" cy="26087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Контейнер за съдържание 10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bg-BG" dirty="0"/>
          </a:p>
        </p:txBody>
      </p:sp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312894" y="2568388"/>
            <a:ext cx="4827494" cy="1142999"/>
          </a:xfrm>
        </p:spPr>
        <p:txBody>
          <a:bodyPr>
            <a:normAutofit/>
          </a:bodyPr>
          <a:lstStyle/>
          <a:p>
            <a:pPr algn="ctr"/>
            <a:r>
              <a:rPr lang="bg-BG" sz="32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Зимното  ни  творчество</a:t>
            </a:r>
            <a:endParaRPr lang="bg-BG" sz="32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5" name="Контейнер за таблица 4" descr="404932099_6945305022252330_7066716951532349640_n.jpg"/>
          <p:cNvPicPr>
            <a:picLocks noGrp="1" noChangeAspect="1"/>
          </p:cNvPicPr>
          <p:nvPr>
            <p:ph type="tbl" sz="quarter" idx="18"/>
          </p:nvPr>
        </p:nvPicPr>
        <p:blipFill>
          <a:blip r:embed="rId2"/>
          <a:stretch>
            <a:fillRect/>
          </a:stretch>
        </p:blipFill>
        <p:spPr>
          <a:xfrm>
            <a:off x="2842127" y="3502118"/>
            <a:ext cx="1927542" cy="27507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Контейнер за номер на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Картина 5" descr="409496406_1852853975170535_63692291245790034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466" y="2581836"/>
            <a:ext cx="2097741" cy="27969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онтейнер за таблица 4" descr="411573390_7022510744531757_4350051037712550358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6094" y="4282049"/>
            <a:ext cx="2882273" cy="22742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артина 7" descr="410754954_7014499748666190_1113997264583637201_n.jpg"/>
          <p:cNvPicPr>
            <a:picLocks noChangeAspect="1"/>
          </p:cNvPicPr>
          <p:nvPr/>
        </p:nvPicPr>
        <p:blipFill>
          <a:blip r:embed="rId5"/>
          <a:srcRect l="2757" r="8015" b="5934"/>
          <a:stretch>
            <a:fillRect/>
          </a:stretch>
        </p:blipFill>
        <p:spPr>
          <a:xfrm>
            <a:off x="418343" y="455834"/>
            <a:ext cx="3467857" cy="15881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 descr="20231207_12233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9943" y="1250580"/>
            <a:ext cx="3599327" cy="17750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20240118_105720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6506" y="376518"/>
            <a:ext cx="3451411" cy="16001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 descr="20240110_104452.jpg"/>
          <p:cNvPicPr>
            <a:picLocks noChangeAspect="1"/>
          </p:cNvPicPr>
          <p:nvPr/>
        </p:nvPicPr>
        <p:blipFill>
          <a:blip r:embed="rId8"/>
          <a:srcRect l="4301" r="16287" b="1716"/>
          <a:stretch>
            <a:fillRect/>
          </a:stretch>
        </p:blipFill>
        <p:spPr>
          <a:xfrm>
            <a:off x="8254851" y="3617260"/>
            <a:ext cx="3645796" cy="20305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Картина 11" descr="Снежинка-500x500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9717" y="2312070"/>
            <a:ext cx="874882" cy="8748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Картина 13" descr="Снежинка-500x500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64341" y="5620049"/>
            <a:ext cx="821094" cy="8210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Картина 14" descr="Снежинка-500x500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70022" y="174812"/>
            <a:ext cx="821094" cy="8210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22729" y="411480"/>
            <a:ext cx="9945983" cy="1435608"/>
          </a:xfrm>
        </p:spPr>
        <p:txBody>
          <a:bodyPr>
            <a:normAutofit/>
          </a:bodyPr>
          <a:lstStyle/>
          <a:p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Коледната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рабонилничка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донесе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много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радост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и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емоции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деца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, родители и учители.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Сръчните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ръчички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изработиха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красиви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коледни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картички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. </a:t>
            </a:r>
            <a:endParaRPr lang="bg-BG" sz="24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7" name="Контейнер за таблица 6" descr="20231215_153024.jpg"/>
          <p:cNvPicPr>
            <a:picLocks noGrp="1" noChangeAspect="1"/>
          </p:cNvPicPr>
          <p:nvPr>
            <p:ph type="tbl" sz="quarter" idx="18"/>
          </p:nvPr>
        </p:nvPicPr>
        <p:blipFill>
          <a:blip r:embed="rId2"/>
          <a:stretch>
            <a:fillRect/>
          </a:stretch>
        </p:blipFill>
        <p:spPr>
          <a:xfrm>
            <a:off x="7526267" y="1390932"/>
            <a:ext cx="1891266" cy="23607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артина 7" descr="20231215_15303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44" y="1425389"/>
            <a:ext cx="2781408" cy="27566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 descr="20231215_153701.jpg"/>
          <p:cNvPicPr>
            <a:picLocks noChangeAspect="1"/>
          </p:cNvPicPr>
          <p:nvPr/>
        </p:nvPicPr>
        <p:blipFill>
          <a:blip r:embed="rId4"/>
          <a:srcRect t="17228"/>
          <a:stretch>
            <a:fillRect/>
          </a:stretch>
        </p:blipFill>
        <p:spPr>
          <a:xfrm>
            <a:off x="3785751" y="1801907"/>
            <a:ext cx="2035483" cy="29717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20231215_15312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389" y="3146611"/>
            <a:ext cx="2217655" cy="34997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 descr="20231215_153044.jpg"/>
          <p:cNvPicPr>
            <a:picLocks noChangeAspect="1"/>
          </p:cNvPicPr>
          <p:nvPr/>
        </p:nvPicPr>
        <p:blipFill>
          <a:blip r:embed="rId6"/>
          <a:srcRect r="12947"/>
          <a:stretch>
            <a:fillRect/>
          </a:stretch>
        </p:blipFill>
        <p:spPr>
          <a:xfrm rot="5400000">
            <a:off x="9119352" y="4085667"/>
            <a:ext cx="3361761" cy="17794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Картина 12" descr="20231215_153638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38468" y="3953436"/>
            <a:ext cx="2028027" cy="27028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Картина 13" descr="20231215_153951.jpg"/>
          <p:cNvPicPr>
            <a:picLocks noChangeAspect="1"/>
          </p:cNvPicPr>
          <p:nvPr/>
        </p:nvPicPr>
        <p:blipFill>
          <a:blip r:embed="rId8"/>
          <a:srcRect b="23922"/>
          <a:stretch>
            <a:fillRect/>
          </a:stretch>
        </p:blipFill>
        <p:spPr>
          <a:xfrm>
            <a:off x="9747542" y="282389"/>
            <a:ext cx="2190151" cy="27163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F9C24502-54AC-A744-250B-0C85D94AD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624" y="295836"/>
            <a:ext cx="9224681" cy="1398494"/>
          </a:xfrm>
        </p:spPr>
        <p:txBody>
          <a:bodyPr>
            <a:normAutofit/>
          </a:bodyPr>
          <a:lstStyle/>
          <a:p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Нашата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 добра практика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продължава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и в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четвърта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група…</a:t>
            </a:r>
            <a:b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                        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Традицията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Бъдни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вечер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пресъздадоха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децата от групата.</a:t>
            </a:r>
            <a:endParaRPr lang="en-US" sz="24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7" name="Контейнер за съдържание 6" descr="412918803_1860883947700871_4601537605775721100_n (2).jpg"/>
          <p:cNvPicPr>
            <a:picLocks noGrp="1" noChangeAspect="1"/>
          </p:cNvPicPr>
          <p:nvPr>
            <p:ph sz="quarter" idx="17"/>
          </p:nvPr>
        </p:nvPicPr>
        <p:blipFill>
          <a:blip r:embed="rId3"/>
          <a:stretch>
            <a:fillRect/>
          </a:stretch>
        </p:blipFill>
        <p:spPr>
          <a:xfrm>
            <a:off x="562955" y="4341127"/>
            <a:ext cx="2881313" cy="21061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онтейнер за съдържание 7" descr="412894642_1860884201034179_941289488459848983_n (1).jpg"/>
          <p:cNvPicPr>
            <a:picLocks noGrp="1" noChangeAspect="1"/>
          </p:cNvPicPr>
          <p:nvPr>
            <p:ph sz="quarter" idx="18"/>
          </p:nvPr>
        </p:nvPicPr>
        <p:blipFill>
          <a:blip r:embed="rId4"/>
          <a:stretch>
            <a:fillRect/>
          </a:stretch>
        </p:blipFill>
        <p:spPr>
          <a:xfrm>
            <a:off x="4398962" y="4431327"/>
            <a:ext cx="3117850" cy="21846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7D0765AE-8EB5-D371-C0B2-DA072125B8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 rot="16200000">
            <a:off x="11274552" y="5632704"/>
            <a:ext cx="1069848" cy="59436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" name="Картина 9" descr="412929589_1860884157700850_5020349253079968129_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979" y="1640543"/>
            <a:ext cx="3285423" cy="2286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 descr="413009493_1860884107700855_3341537314756749094_n (1)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2513" y="1586752"/>
            <a:ext cx="3883247" cy="24877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Картина 11" descr="412886970_1860884057700860_9184578162325597598_n (1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49118" y="645457"/>
            <a:ext cx="2019407" cy="25767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Картина 12" descr="412892152_1860884011034198_6246646030916125442_n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53281" y="4020673"/>
            <a:ext cx="3272553" cy="23128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Врабчета - Празник (Official Video)(mp3j.cc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9"/>
          <a:stretch>
            <a:fillRect/>
          </a:stretch>
        </p:blipFill>
        <p:spPr>
          <a:xfrm>
            <a:off x="591670" y="210671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1241342"/>
      </p:ext>
    </p:extLst>
  </p:cSld>
  <p:clrMapOvr>
    <a:masterClrMapping/>
  </p:clrMapOvr>
  <p:transition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>
            <a:extLst>
              <a:ext uri="{FF2B5EF4-FFF2-40B4-BE49-F238E27FC236}">
                <a16:creationId xmlns:a16="http://schemas.microsoft.com/office/drawing/2014/main" xmlns="" id="{1AEF9A40-C51A-C31D-2BCB-5698D78AE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11480"/>
            <a:ext cx="9464040" cy="1279208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                  С много трепет и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вълнение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децата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посрещнаха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Дядо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Коледа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!</a:t>
            </a:r>
            <a:endParaRPr lang="en-US" sz="24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6" name="Контейнер за съдържание 5" descr="412661926_1859684084487524_9116869994201139379_n.jpg"/>
          <p:cNvPicPr>
            <a:picLocks noGrp="1" noChangeAspect="1"/>
          </p:cNvPicPr>
          <p:nvPr>
            <p:ph sz="quarter" idx="15"/>
          </p:nvPr>
        </p:nvPicPr>
        <p:blipFill>
          <a:blip r:embed="rId2"/>
          <a:srcRect b="9253"/>
          <a:stretch>
            <a:fillRect/>
          </a:stretch>
        </p:blipFill>
        <p:spPr>
          <a:xfrm>
            <a:off x="296703" y="472421"/>
            <a:ext cx="1041871" cy="17060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онтейнер за съдържание 6" descr="411221825_1859681034487829_8816590925926272336_n.jpg"/>
          <p:cNvPicPr>
            <a:picLocks noGrp="1" noChangeAspect="1"/>
          </p:cNvPicPr>
          <p:nvPr>
            <p:ph sz="quarter" idx="16"/>
          </p:nvPr>
        </p:nvPicPr>
        <p:blipFill>
          <a:blip r:embed="rId3"/>
          <a:stretch>
            <a:fillRect/>
          </a:stretch>
        </p:blipFill>
        <p:spPr>
          <a:xfrm>
            <a:off x="8262330" y="1158222"/>
            <a:ext cx="989246" cy="14774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артина 7" descr="412661940_1859680564487876_2984031686013793182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7590" y="4948518"/>
            <a:ext cx="1030512" cy="15598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 descr="412661091_1859679164488016_4469628393543402506_n.jpg"/>
          <p:cNvPicPr>
            <a:picLocks noChangeAspect="1"/>
          </p:cNvPicPr>
          <p:nvPr/>
        </p:nvPicPr>
        <p:blipFill>
          <a:blip r:embed="rId5"/>
          <a:srcRect b="6667"/>
          <a:stretch>
            <a:fillRect/>
          </a:stretch>
        </p:blipFill>
        <p:spPr>
          <a:xfrm>
            <a:off x="3469338" y="3039036"/>
            <a:ext cx="1112131" cy="16504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412900618_1859678437821422_5839655564289815887_n.jpg"/>
          <p:cNvPicPr>
            <a:picLocks noChangeAspect="1"/>
          </p:cNvPicPr>
          <p:nvPr/>
        </p:nvPicPr>
        <p:blipFill>
          <a:blip r:embed="rId6"/>
          <a:srcRect t="8235" b="5686"/>
          <a:stretch>
            <a:fillRect/>
          </a:stretch>
        </p:blipFill>
        <p:spPr>
          <a:xfrm>
            <a:off x="9589722" y="228601"/>
            <a:ext cx="1001022" cy="16808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 descr="412661442_1859678067821459_8158766858936243961_n.jpg"/>
          <p:cNvPicPr>
            <a:picLocks noChangeAspect="1"/>
          </p:cNvPicPr>
          <p:nvPr/>
        </p:nvPicPr>
        <p:blipFill>
          <a:blip r:embed="rId7"/>
          <a:srcRect b="8235"/>
          <a:stretch>
            <a:fillRect/>
          </a:stretch>
        </p:blipFill>
        <p:spPr>
          <a:xfrm>
            <a:off x="7113078" y="3012143"/>
            <a:ext cx="1074606" cy="15195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Картина 11" descr="412904567_1859677687821497_1165954933086208006_n.jpg"/>
          <p:cNvPicPr>
            <a:picLocks noChangeAspect="1"/>
          </p:cNvPicPr>
          <p:nvPr/>
        </p:nvPicPr>
        <p:blipFill>
          <a:blip r:embed="rId8"/>
          <a:srcRect b="7647"/>
          <a:stretch>
            <a:fillRect/>
          </a:stretch>
        </p:blipFill>
        <p:spPr>
          <a:xfrm>
            <a:off x="10890780" y="1129554"/>
            <a:ext cx="1073908" cy="15598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Картина 12" descr="412985938_1859677571154842_6405321135288210208_n.jpg"/>
          <p:cNvPicPr>
            <a:picLocks noChangeAspect="1"/>
          </p:cNvPicPr>
          <p:nvPr/>
        </p:nvPicPr>
        <p:blipFill>
          <a:blip r:embed="rId9"/>
          <a:srcRect b="2745"/>
          <a:stretch>
            <a:fillRect/>
          </a:stretch>
        </p:blipFill>
        <p:spPr>
          <a:xfrm>
            <a:off x="1812288" y="1277470"/>
            <a:ext cx="1023629" cy="15329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Картина 13" descr="411879097_1859677437821522_7121447385622949844_n.jpg"/>
          <p:cNvPicPr>
            <a:picLocks noChangeAspect="1"/>
          </p:cNvPicPr>
          <p:nvPr/>
        </p:nvPicPr>
        <p:blipFill>
          <a:blip r:embed="rId10"/>
          <a:srcRect b="4118"/>
          <a:stretch>
            <a:fillRect/>
          </a:stretch>
        </p:blipFill>
        <p:spPr>
          <a:xfrm>
            <a:off x="3259550" y="1008530"/>
            <a:ext cx="1084634" cy="16001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Картина 14" descr="411983665_1859677057821560_7831721993874514487_n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9295" y="2649073"/>
            <a:ext cx="1141685" cy="16943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Картина 15" descr="412662151_1859677324488200_3801072829931239159_n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18788" y="3307977"/>
            <a:ext cx="1126119" cy="16539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Картина 16" descr="412680943_1859677274488205_3272507428267636763_n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43411" y="3025590"/>
            <a:ext cx="1184331" cy="16808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Картина 17" descr="412663701_1859677227821543_695190048040739391_n.jpg"/>
          <p:cNvPicPr>
            <a:picLocks noChangeAspect="1"/>
          </p:cNvPicPr>
          <p:nvPr/>
        </p:nvPicPr>
        <p:blipFill>
          <a:blip r:embed="rId14"/>
          <a:srcRect b="3419"/>
          <a:stretch>
            <a:fillRect/>
          </a:stretch>
        </p:blipFill>
        <p:spPr>
          <a:xfrm>
            <a:off x="10596282" y="3012143"/>
            <a:ext cx="1065092" cy="16407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Картина 18" descr="412664313_1859676991154900_8896047578960308943_n.jp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798660" y="2891120"/>
            <a:ext cx="1165502" cy="16270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Картина 19" descr="412660586_1859676834488249_2579658940331955093_n.jp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757249" y="4975413"/>
            <a:ext cx="1061712" cy="14791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Картина 20" descr="412664604_1859676801154919_1067566044473523248_n.jp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398657" y="5150224"/>
            <a:ext cx="1105739" cy="14657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Картина 21" descr="412660874_1859676894488243_2024760006912396243_n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05805" y="4935072"/>
            <a:ext cx="1156394" cy="16001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Картина 23" descr="412677524_1859676864488246_7203032012748784005_n.jpg"/>
          <p:cNvPicPr>
            <a:picLocks noChangeAspect="1"/>
          </p:cNvPicPr>
          <p:nvPr/>
        </p:nvPicPr>
        <p:blipFill>
          <a:blip r:embed="rId19"/>
          <a:srcRect b="3333"/>
          <a:stretch>
            <a:fillRect/>
          </a:stretch>
        </p:blipFill>
        <p:spPr>
          <a:xfrm>
            <a:off x="10569389" y="4975413"/>
            <a:ext cx="1136562" cy="15992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Картина 24" descr="412661049_1859676651154934_2555038480335379363_n.jpg"/>
          <p:cNvPicPr>
            <a:picLocks noChangeAspect="1"/>
          </p:cNvPicPr>
          <p:nvPr/>
        </p:nvPicPr>
        <p:blipFill>
          <a:blip r:embed="rId20"/>
          <a:srcRect l="12527" b="8628"/>
          <a:stretch>
            <a:fillRect/>
          </a:stretch>
        </p:blipFill>
        <p:spPr>
          <a:xfrm>
            <a:off x="7151609" y="4787154"/>
            <a:ext cx="1206857" cy="16808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6" name="Картина 25" descr="412604853_1859677187821547_8758247059291377400_n (1).jp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100588" y="5204013"/>
            <a:ext cx="1098968" cy="14253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Картина 26" descr="20231220_100034.jpg"/>
          <p:cNvPicPr>
            <a:picLocks noChangeAspect="1"/>
          </p:cNvPicPr>
          <p:nvPr/>
        </p:nvPicPr>
        <p:blipFill>
          <a:blip r:embed="rId22"/>
          <a:srcRect r="12868"/>
          <a:stretch>
            <a:fillRect/>
          </a:stretch>
        </p:blipFill>
        <p:spPr>
          <a:xfrm>
            <a:off x="4948649" y="1183342"/>
            <a:ext cx="2864091" cy="14791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14650807"/>
      </p:ext>
    </p:extLst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04671" y="411480"/>
            <a:ext cx="11387329" cy="1279208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В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Деня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отворените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врати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наш гост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бе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майката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Гого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г-жа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Стефка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Кънева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...</a:t>
            </a:r>
            <a:b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		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Играхме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гимнастика,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пяхме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,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рисувахме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и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показахме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своите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знания...</a:t>
            </a:r>
            <a:b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                                                              Благодарим за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гостуването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!</a:t>
            </a:r>
            <a:endParaRPr lang="bg-BG" sz="24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5"/>
          </p:nvPr>
        </p:nvSpPr>
        <p:spPr>
          <a:xfrm>
            <a:off x="2043952" y="1600200"/>
            <a:ext cx="5553635" cy="215152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Стефка</a:t>
            </a: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1800" b="1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Кънева</a:t>
            </a: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: </a:t>
            </a:r>
          </a:p>
          <a:p>
            <a:pPr>
              <a:buNone/>
            </a:pP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- За 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мен </a:t>
            </a:r>
            <a:r>
              <a:rPr lang="ru-RU" sz="18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беше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18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чест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да </a:t>
            </a:r>
            <a:r>
              <a:rPr lang="ru-RU" sz="18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бъда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част от </a:t>
            </a:r>
            <a:r>
              <a:rPr lang="ru-RU" sz="18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учебния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18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процес</a:t>
            </a: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. </a:t>
            </a:r>
          </a:p>
          <a:p>
            <a:pPr>
              <a:buNone/>
            </a:pPr>
            <a:r>
              <a:rPr lang="ru-RU" sz="1800" b="1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Всичко</a:t>
            </a: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18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беше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много забавно и интересно</a:t>
            </a: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.</a:t>
            </a:r>
          </a:p>
          <a:p>
            <a:pPr>
              <a:buNone/>
            </a:pPr>
            <a:r>
              <a:rPr lang="ru-RU" sz="1800" b="1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Бъдете</a:t>
            </a: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живи и </a:t>
            </a:r>
            <a:r>
              <a:rPr lang="ru-RU" sz="18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здрави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18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и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все </a:t>
            </a:r>
            <a:r>
              <a:rPr lang="ru-RU" sz="18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така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18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неуморни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в </a:t>
            </a:r>
            <a:r>
              <a:rPr lang="ru-RU" sz="1800" b="1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работата</a:t>
            </a:r>
            <a:r>
              <a:rPr lang="ru-RU" sz="18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1800" b="1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Ви</a:t>
            </a: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! </a:t>
            </a:r>
            <a:endParaRPr lang="bg-BG" sz="1800" b="1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6" name="Контейнер за съдържание 5" descr="425505596_7226195204163309_1137020750729250075_n.jpg"/>
          <p:cNvPicPr>
            <a:picLocks noGrp="1" noChangeAspect="1"/>
          </p:cNvPicPr>
          <p:nvPr>
            <p:ph sz="quarter" idx="16"/>
          </p:nvPr>
        </p:nvPicPr>
        <p:blipFill>
          <a:blip r:embed="rId2"/>
          <a:stretch>
            <a:fillRect/>
          </a:stretch>
        </p:blipFill>
        <p:spPr>
          <a:xfrm>
            <a:off x="7816662" y="1985604"/>
            <a:ext cx="4014788" cy="30385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Контейнер за номер на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bg-BG" dirty="0" smtClean="0"/>
          </a:p>
          <a:p>
            <a:endParaRPr lang="en-US" dirty="0"/>
          </a:p>
        </p:txBody>
      </p:sp>
      <p:pic>
        <p:nvPicPr>
          <p:cNvPr id="7" name="Картина 6" descr="425840575_7226195594163270_4072643970088389394_n.jpg"/>
          <p:cNvPicPr>
            <a:picLocks noChangeAspect="1"/>
          </p:cNvPicPr>
          <p:nvPr/>
        </p:nvPicPr>
        <p:blipFill>
          <a:blip r:embed="rId3"/>
          <a:srcRect b="9608"/>
          <a:stretch>
            <a:fillRect/>
          </a:stretch>
        </p:blipFill>
        <p:spPr>
          <a:xfrm>
            <a:off x="5013846" y="4329952"/>
            <a:ext cx="2363176" cy="20305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артина 7" descr="425546665_7226196584163171_5434125871328065492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9754" y="3969109"/>
            <a:ext cx="1745502" cy="26737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 descr="425841454_7226196310829865_8716041265618938460_n.jpg"/>
          <p:cNvPicPr>
            <a:picLocks noChangeAspect="1"/>
          </p:cNvPicPr>
          <p:nvPr/>
        </p:nvPicPr>
        <p:blipFill>
          <a:blip r:embed="rId5"/>
          <a:srcRect l="19367" t="7647" b="26078"/>
          <a:stretch>
            <a:fillRect/>
          </a:stretch>
        </p:blipFill>
        <p:spPr>
          <a:xfrm>
            <a:off x="433906" y="3657601"/>
            <a:ext cx="1746307" cy="26625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 descr="stiker-traibl-srce_480_1939050248.jpg"/>
          <p:cNvPicPr>
            <a:picLocks noChangeAspect="1"/>
          </p:cNvPicPr>
          <p:nvPr/>
        </p:nvPicPr>
        <p:blipFill>
          <a:blip r:embed="rId6"/>
          <a:srcRect l="8039" t="14235" r="18549" b="26706"/>
          <a:stretch>
            <a:fillRect/>
          </a:stretch>
        </p:blipFill>
        <p:spPr>
          <a:xfrm flipH="1">
            <a:off x="524435" y="1465729"/>
            <a:ext cx="1454211" cy="11698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C8055C36-B96E-3794-D4C5-61344FBB6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047" y="0"/>
            <a:ext cx="11564471" cy="2407024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	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Екип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от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районна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служба "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Пожарна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безопасност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и защита на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населението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" -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гр.Сливен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  </a:t>
            </a:r>
            <a:b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гостува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в ДГ </a:t>
            </a:r>
            <a:r>
              <a:rPr lang="bg-BG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“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Минзухар</a:t>
            </a:r>
            <a:r>
              <a:rPr lang="bg-BG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”.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Дежурната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смяна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демонстрира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възможностите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автомеханичната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сълба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и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противопожарната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техника.  Децата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отблизо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се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запознаха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с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професията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пожарникаря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,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качиха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се в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пожарната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кола,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гасиха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с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маркуч...много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радост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… 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впечатленията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си те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притвориха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в рисунка.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0CF5D378-BBC1-B132-0193-6F504A37496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057577" y="4746811"/>
            <a:ext cx="6629400" cy="1371599"/>
          </a:xfrm>
        </p:spPr>
        <p:txBody>
          <a:bodyPr>
            <a:normAutofit/>
          </a:bodyPr>
          <a:lstStyle/>
          <a:p>
            <a:r>
              <a:rPr lang="ru-RU" dirty="0" smtClean="0"/>
              <a:t>.</a:t>
            </a:r>
            <a:endParaRPr lang="en-US" noProof="0" dirty="0"/>
          </a:p>
        </p:txBody>
      </p:sp>
      <p:graphicFrame>
        <p:nvGraphicFramePr>
          <p:cNvPr id="7" name="Table Placeholder 6" descr="table">
            <a:extLst>
              <a:ext uri="{FF2B5EF4-FFF2-40B4-BE49-F238E27FC236}">
                <a16:creationId xmlns:a16="http://schemas.microsoft.com/office/drawing/2014/main" xmlns="" id="{5E7E1F5B-8881-9E20-C723-D618DC7E8495}"/>
              </a:ext>
            </a:extLst>
          </p:cNvPr>
          <p:cNvGraphicFramePr>
            <a:graphicFrameLocks noGrp="1"/>
          </p:cNvGraphicFramePr>
          <p:nvPr>
            <p:ph type="tbl" sz="quarter" idx="18"/>
            <p:extLst>
              <p:ext uri="{D42A27DB-BD31-4B8C-83A1-F6EECF244321}">
                <p14:modId xmlns:p14="http://schemas.microsoft.com/office/powerpoint/2010/main" xmlns="" val="1971946482"/>
              </p:ext>
            </p:extLst>
          </p:nvPr>
        </p:nvGraphicFramePr>
        <p:xfrm>
          <a:off x="4040188" y="2962275"/>
          <a:ext cx="6527714" cy="163296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124404">
                  <a:extLst>
                    <a:ext uri="{9D8B030D-6E8A-4147-A177-3AD203B41FA5}">
                      <a16:colId xmlns:a16="http://schemas.microsoft.com/office/drawing/2014/main" xmlns="" val="1078058074"/>
                    </a:ext>
                  </a:extLst>
                </a:gridCol>
                <a:gridCol w="1467770">
                  <a:extLst>
                    <a:ext uri="{9D8B030D-6E8A-4147-A177-3AD203B41FA5}">
                      <a16:colId xmlns:a16="http://schemas.microsoft.com/office/drawing/2014/main" xmlns="" val="3420017166"/>
                    </a:ext>
                  </a:extLst>
                </a:gridCol>
                <a:gridCol w="1467770">
                  <a:extLst>
                    <a:ext uri="{9D8B030D-6E8A-4147-A177-3AD203B41FA5}">
                      <a16:colId xmlns:a16="http://schemas.microsoft.com/office/drawing/2014/main" xmlns="" val="3617295776"/>
                    </a:ext>
                  </a:extLst>
                </a:gridCol>
                <a:gridCol w="1467770">
                  <a:extLst>
                    <a:ext uri="{9D8B030D-6E8A-4147-A177-3AD203B41FA5}">
                      <a16:colId xmlns:a16="http://schemas.microsoft.com/office/drawing/2014/main" xmlns="" val="234452497"/>
                    </a:ext>
                  </a:extLst>
                </a:gridCol>
              </a:tblGrid>
              <a:tr h="544321"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 marL="92013" marR="92013"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 marL="92013" marR="92013" anchor="ctr"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 marL="92013" marR="92013" anchor="ctr"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 marL="92013" marR="92013" anchor="ctr"/>
                </a:tc>
                <a:extLst>
                  <a:ext uri="{0D108BD9-81ED-4DB2-BD59-A6C34878D82A}">
                    <a16:rowId xmlns:a16="http://schemas.microsoft.com/office/drawing/2014/main" xmlns="" val="3402420211"/>
                  </a:ext>
                </a:extLst>
              </a:tr>
              <a:tr h="544321">
                <a:tc>
                  <a:txBody>
                    <a:bodyPr/>
                    <a:lstStyle/>
                    <a:p>
                      <a:endParaRPr lang="bg-BG"/>
                    </a:p>
                  </a:txBody>
                  <a:tcPr marL="92013" marR="92013" anchor="ctr"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 marL="92013" marR="92013" anchor="ctr"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 marL="92013" marR="92013" anchor="ctr"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 marL="92013" marR="92013" anchor="ctr"/>
                </a:tc>
                <a:extLst>
                  <a:ext uri="{0D108BD9-81ED-4DB2-BD59-A6C34878D82A}">
                    <a16:rowId xmlns:a16="http://schemas.microsoft.com/office/drawing/2014/main" xmlns="" val="759479917"/>
                  </a:ext>
                </a:extLst>
              </a:tr>
              <a:tr h="544321"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 marL="92013" marR="92013" anchor="ctr"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 marL="92013" marR="92013" anchor="ctr"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 marL="92013" marR="92013" anchor="ctr"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 marL="92013" marR="92013" anchor="ctr"/>
                </a:tc>
                <a:extLst>
                  <a:ext uri="{0D108BD9-81ED-4DB2-BD59-A6C34878D82A}">
                    <a16:rowId xmlns:a16="http://schemas.microsoft.com/office/drawing/2014/main" xmlns="" val="635263446"/>
                  </a:ext>
                </a:extLst>
              </a:tr>
            </a:tbl>
          </a:graphicData>
        </a:graphic>
      </p:graphicFrame>
      <p:pic>
        <p:nvPicPr>
          <p:cNvPr id="8" name="Картина 7" descr="20240129_10185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065" y="2770093"/>
            <a:ext cx="3659932" cy="27835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 descr="423133042_7188231794626317_3550776124884660077_n.jpg"/>
          <p:cNvPicPr>
            <a:picLocks noChangeAspect="1"/>
          </p:cNvPicPr>
          <p:nvPr/>
        </p:nvPicPr>
        <p:blipFill>
          <a:blip r:embed="rId3"/>
          <a:srcRect t="18431" b="15294"/>
          <a:stretch>
            <a:fillRect/>
          </a:stretch>
        </p:blipFill>
        <p:spPr>
          <a:xfrm>
            <a:off x="10564496" y="1896036"/>
            <a:ext cx="1324494" cy="19498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421677498_7188235877959242_7154104415031710220_n.jpg"/>
          <p:cNvPicPr>
            <a:picLocks noChangeAspect="1"/>
          </p:cNvPicPr>
          <p:nvPr/>
        </p:nvPicPr>
        <p:blipFill>
          <a:blip r:embed="rId4"/>
          <a:srcRect t="7419" b="18824"/>
          <a:stretch>
            <a:fillRect/>
          </a:stretch>
        </p:blipFill>
        <p:spPr>
          <a:xfrm>
            <a:off x="4773432" y="4370294"/>
            <a:ext cx="1387110" cy="22725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 descr="20240129_101613.jpg"/>
          <p:cNvPicPr>
            <a:picLocks noChangeAspect="1"/>
          </p:cNvPicPr>
          <p:nvPr/>
        </p:nvPicPr>
        <p:blipFill>
          <a:blip r:embed="rId5"/>
          <a:srcRect r="17996"/>
          <a:stretch>
            <a:fillRect/>
          </a:stretch>
        </p:blipFill>
        <p:spPr>
          <a:xfrm rot="5400000">
            <a:off x="6136293" y="3321378"/>
            <a:ext cx="2622174" cy="14389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Картина 12" descr="424568694_7188240247958805_1716460105672481466_n.jpg"/>
          <p:cNvPicPr>
            <a:picLocks noChangeAspect="1"/>
          </p:cNvPicPr>
          <p:nvPr/>
        </p:nvPicPr>
        <p:blipFill>
          <a:blip r:embed="rId6"/>
          <a:srcRect t="20980" b="12353"/>
          <a:stretch>
            <a:fillRect/>
          </a:stretch>
        </p:blipFill>
        <p:spPr>
          <a:xfrm>
            <a:off x="10569388" y="4235823"/>
            <a:ext cx="1425388" cy="24204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Картина 14" descr="20240205_090808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50170" y="1963271"/>
            <a:ext cx="1794858" cy="26221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Картина 15" descr="20240205_090815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24083" y="1748118"/>
            <a:ext cx="1987143" cy="23532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Картина 16" descr="20240205_090827.jpg"/>
          <p:cNvPicPr>
            <a:picLocks noChangeAspect="1"/>
          </p:cNvPicPr>
          <p:nvPr/>
        </p:nvPicPr>
        <p:blipFill>
          <a:blip r:embed="rId9"/>
          <a:srcRect r="3603"/>
          <a:stretch>
            <a:fillRect/>
          </a:stretch>
        </p:blipFill>
        <p:spPr>
          <a:xfrm rot="16200000">
            <a:off x="8692178" y="4949414"/>
            <a:ext cx="1331263" cy="18673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662254614"/>
      </p:ext>
    </p:extLst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68941" y="-201706"/>
            <a:ext cx="3671047" cy="5096435"/>
          </a:xfrm>
        </p:spPr>
        <p:txBody>
          <a:bodyPr>
            <a:normAutofit/>
          </a:bodyPr>
          <a:lstStyle/>
          <a:p>
            <a:pPr algn="ctr"/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Нашата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добра практика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излиза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извън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границите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на детската градина "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Кукерландия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"...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кукерската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ни група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направи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дефиле на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кукерски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маски и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представи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своите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кукерски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игри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пред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ОбУ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"Черноризец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Храбър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",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Кметство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и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Пенсионери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клуб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с.Крушаре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...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Радост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,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вълнение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и награди ни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очакваха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...</a:t>
            </a:r>
            <a:endParaRPr lang="bg-BG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" name="Контейнер за съдържание 5" descr="427899869_7254459334670229_5582983367062285167_n.jpg"/>
          <p:cNvPicPr>
            <a:picLocks noGrp="1" noChangeAspect="1"/>
          </p:cNvPicPr>
          <p:nvPr>
            <p:ph sz="quarter" idx="17"/>
          </p:nvPr>
        </p:nvPicPr>
        <p:blipFill>
          <a:blip r:embed="rId2"/>
          <a:srcRect t="12234" b="2909"/>
          <a:stretch>
            <a:fillRect/>
          </a:stretch>
        </p:blipFill>
        <p:spPr>
          <a:xfrm>
            <a:off x="10068477" y="443754"/>
            <a:ext cx="1861993" cy="25280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онтейнер за таблица 6" descr="20240214_102554.jpg"/>
          <p:cNvPicPr>
            <a:picLocks noGrp="1" noChangeAspect="1"/>
          </p:cNvPicPr>
          <p:nvPr>
            <p:ph type="tbl" sz="quarter" idx="18"/>
          </p:nvPr>
        </p:nvPicPr>
        <p:blipFill>
          <a:blip r:embed="rId3"/>
          <a:stretch>
            <a:fillRect/>
          </a:stretch>
        </p:blipFill>
        <p:spPr>
          <a:xfrm>
            <a:off x="6696368" y="550535"/>
            <a:ext cx="3049762" cy="13723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Контейнер за номер на слайда 4"/>
          <p:cNvSpPr>
            <a:spLocks noGrp="1"/>
          </p:cNvSpPr>
          <p:nvPr>
            <p:ph type="sldNum" sz="quarter" idx="11"/>
          </p:nvPr>
        </p:nvSpPr>
        <p:spPr>
          <a:xfrm rot="16200000">
            <a:off x="11077956" y="5829300"/>
            <a:ext cx="1463040" cy="59436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8" name="Картина 7" descr="20240214_102741.jpg"/>
          <p:cNvPicPr>
            <a:picLocks noChangeAspect="1"/>
          </p:cNvPicPr>
          <p:nvPr/>
        </p:nvPicPr>
        <p:blipFill>
          <a:blip r:embed="rId4"/>
          <a:srcRect r="5547" b="4314"/>
          <a:stretch>
            <a:fillRect/>
          </a:stretch>
        </p:blipFill>
        <p:spPr>
          <a:xfrm>
            <a:off x="3949147" y="403413"/>
            <a:ext cx="2491994" cy="27297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 descr="20240214_10504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8130" y="2272553"/>
            <a:ext cx="2997200" cy="14253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 descr="20240214_104909.jpg"/>
          <p:cNvPicPr>
            <a:picLocks noChangeAspect="1"/>
          </p:cNvPicPr>
          <p:nvPr/>
        </p:nvPicPr>
        <p:blipFill>
          <a:blip r:embed="rId6"/>
          <a:srcRect b="4706"/>
          <a:stretch>
            <a:fillRect/>
          </a:stretch>
        </p:blipFill>
        <p:spPr>
          <a:xfrm>
            <a:off x="4007224" y="3778624"/>
            <a:ext cx="2359261" cy="24396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Картина 13" descr="20240214_104755.jpg"/>
          <p:cNvPicPr>
            <a:picLocks noChangeAspect="1"/>
          </p:cNvPicPr>
          <p:nvPr/>
        </p:nvPicPr>
        <p:blipFill>
          <a:blip r:embed="rId7"/>
          <a:srcRect t="19020" b="5686"/>
          <a:stretch>
            <a:fillRect/>
          </a:stretch>
        </p:blipFill>
        <p:spPr>
          <a:xfrm>
            <a:off x="6898341" y="4047563"/>
            <a:ext cx="2823881" cy="24742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Картина 14" descr="426459576_7254468791335950_8027000108758654673_n.jpg"/>
          <p:cNvPicPr>
            <a:picLocks noChangeAspect="1"/>
          </p:cNvPicPr>
          <p:nvPr/>
        </p:nvPicPr>
        <p:blipFill>
          <a:blip r:embed="rId8"/>
          <a:srcRect t="18431"/>
          <a:stretch>
            <a:fillRect/>
          </a:stretch>
        </p:blipFill>
        <p:spPr>
          <a:xfrm>
            <a:off x="406454" y="4518212"/>
            <a:ext cx="2779227" cy="20977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Картина 16" descr="20240214_110054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60106" y="3482789"/>
            <a:ext cx="1613867" cy="30555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2011" y="201706"/>
            <a:ext cx="8552329" cy="2218765"/>
          </a:xfrm>
        </p:spPr>
        <p:txBody>
          <a:bodyPr>
            <a:normAutofit/>
          </a:bodyPr>
          <a:lstStyle/>
          <a:p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151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години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безсмъртие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..! .Децата от групата с песни и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стихове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отдадоха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почит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към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живота и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делото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на Апостола. Те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доказаха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,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че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такива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герои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никога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няма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да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бъдат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забравени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и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техните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дела ще се помнят вечно...!</a:t>
            </a:r>
            <a:r>
              <a:rPr lang="ru-RU" sz="2400" b="0" dirty="0" smtClean="0"/>
              <a:t/>
            </a:r>
            <a:br>
              <a:rPr lang="ru-RU" sz="2400" b="0" dirty="0" smtClean="0"/>
            </a:br>
            <a:endParaRPr lang="bg-BG" sz="24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37890" name="Picture 2" descr="❤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51088" y="-84138"/>
            <a:ext cx="152400" cy="152401"/>
          </a:xfrm>
          <a:prstGeom prst="rect">
            <a:avLst/>
          </a:prstGeom>
          <a:noFill/>
        </p:spPr>
      </p:pic>
      <p:pic>
        <p:nvPicPr>
          <p:cNvPr id="8" name="Картина 7" descr="428599626_7274382532677909_9149520346006414679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2874" y="282388"/>
            <a:ext cx="2011264" cy="25280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 descr="428621646_7274387972677365_1300935487489274840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18" y="2164975"/>
            <a:ext cx="3448026" cy="19799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428613235_7274385869344242_7945150487014988848_n.jpg"/>
          <p:cNvPicPr>
            <a:picLocks noChangeAspect="1"/>
          </p:cNvPicPr>
          <p:nvPr/>
        </p:nvPicPr>
        <p:blipFill>
          <a:blip r:embed="rId5"/>
          <a:srcRect t="11407"/>
          <a:stretch>
            <a:fillRect/>
          </a:stretch>
        </p:blipFill>
        <p:spPr>
          <a:xfrm>
            <a:off x="968187" y="4470837"/>
            <a:ext cx="4392707" cy="20902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 descr="428606814_7274387619344067_4696521166659747494_n.jpg"/>
          <p:cNvPicPr>
            <a:picLocks noChangeAspect="1"/>
          </p:cNvPicPr>
          <p:nvPr/>
        </p:nvPicPr>
        <p:blipFill>
          <a:blip r:embed="rId6"/>
          <a:srcRect l="19897" t="30392"/>
          <a:stretch>
            <a:fillRect/>
          </a:stretch>
        </p:blipFill>
        <p:spPr>
          <a:xfrm>
            <a:off x="5690967" y="2124636"/>
            <a:ext cx="1718362" cy="25683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Картина 11" descr="428621167_7274387046010791_1848665292527653779_n.jpg"/>
          <p:cNvPicPr>
            <a:picLocks noChangeAspect="1"/>
          </p:cNvPicPr>
          <p:nvPr/>
        </p:nvPicPr>
        <p:blipFill>
          <a:blip r:embed="rId7"/>
          <a:srcRect t="14510" b="10784"/>
          <a:stretch>
            <a:fillRect/>
          </a:stretch>
        </p:blipFill>
        <p:spPr>
          <a:xfrm>
            <a:off x="10053152" y="3832413"/>
            <a:ext cx="1856459" cy="20977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Картина 12" descr="428634194_7274386669344162_8269803931129422753_n.jpg"/>
          <p:cNvPicPr>
            <a:picLocks noChangeAspect="1"/>
          </p:cNvPicPr>
          <p:nvPr/>
        </p:nvPicPr>
        <p:blipFill>
          <a:blip r:embed="rId8"/>
          <a:srcRect t="35882" r="31356"/>
          <a:stretch>
            <a:fillRect/>
          </a:stretch>
        </p:blipFill>
        <p:spPr>
          <a:xfrm>
            <a:off x="7725385" y="4343403"/>
            <a:ext cx="1983388" cy="205739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Текстово поле 13"/>
          <p:cNvSpPr txBox="1"/>
          <p:nvPr/>
        </p:nvSpPr>
        <p:spPr>
          <a:xfrm>
            <a:off x="8404412" y="3200401"/>
            <a:ext cx="2823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smtClean="0">
                <a:latin typeface="Monotype Corsiva" pitchFamily="66" charset="0"/>
              </a:rPr>
              <a:t>“</a:t>
            </a:r>
            <a:r>
              <a:rPr lang="bg-BG" sz="28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лъвски скок”</a:t>
            </a:r>
            <a:endParaRPr lang="bg-BG" sz="2800" b="1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58906" y="457200"/>
            <a:ext cx="7032812" cy="4450975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Баба Марта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откъде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ли</a:t>
            </a:r>
            <a:b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пак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намери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сто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къдели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?</a:t>
            </a:r>
            <a:b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Как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можа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от тез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къдели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/>
            </a:r>
            <a:b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направи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куп модели?</a:t>
            </a:r>
            <a:b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сме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живи, да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сме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здрави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,</a:t>
            </a:r>
            <a:b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сме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румени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засмени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!</a:t>
            </a:r>
            <a:b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endParaRPr lang="bg-BG" sz="24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Контейнер за таблица 6" descr="Messenger_creation_562d851d-bf9c-47c7-aeed-f387391319ae.jpeg"/>
          <p:cNvPicPr>
            <a:picLocks noGrp="1" noChangeAspect="1"/>
          </p:cNvPicPr>
          <p:nvPr>
            <p:ph type="tbl" sz="quarter" idx="18"/>
          </p:nvPr>
        </p:nvPicPr>
        <p:blipFill>
          <a:blip r:embed="rId2"/>
          <a:srcRect b="9437"/>
          <a:stretch>
            <a:fillRect/>
          </a:stretch>
        </p:blipFill>
        <p:spPr>
          <a:xfrm>
            <a:off x="484094" y="3453695"/>
            <a:ext cx="4101352" cy="27857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 descr="430610006_7324659150983580_5767997757857408636_n.jpg"/>
          <p:cNvPicPr>
            <a:picLocks noChangeAspect="1"/>
          </p:cNvPicPr>
          <p:nvPr/>
        </p:nvPicPr>
        <p:blipFill>
          <a:blip r:embed="rId3"/>
          <a:srcRect b="22941"/>
          <a:stretch>
            <a:fillRect/>
          </a:stretch>
        </p:blipFill>
        <p:spPr>
          <a:xfrm>
            <a:off x="4782204" y="349623"/>
            <a:ext cx="3075172" cy="28238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Картина 11" descr="430657253_7324659500983545_5090970373938211854_n.jpg"/>
          <p:cNvPicPr>
            <a:picLocks noChangeAspect="1"/>
          </p:cNvPicPr>
          <p:nvPr/>
        </p:nvPicPr>
        <p:blipFill>
          <a:blip r:embed="rId4"/>
          <a:srcRect l="3299" t="61470" r="2975" b="2483"/>
          <a:stretch>
            <a:fillRect/>
          </a:stretch>
        </p:blipFill>
        <p:spPr>
          <a:xfrm>
            <a:off x="7727577" y="2770096"/>
            <a:ext cx="4061012" cy="11833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Картина 12" descr="430290175_7324660320983463_3506171082228483971_n.jpg"/>
          <p:cNvPicPr>
            <a:picLocks noChangeAspect="1"/>
          </p:cNvPicPr>
          <p:nvPr/>
        </p:nvPicPr>
        <p:blipFill>
          <a:blip r:embed="rId5"/>
          <a:srcRect t="5098"/>
          <a:stretch>
            <a:fillRect/>
          </a:stretch>
        </p:blipFill>
        <p:spPr>
          <a:xfrm flipH="1">
            <a:off x="9304040" y="430306"/>
            <a:ext cx="1773269" cy="20977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20240412_115857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0598" y="4329952"/>
            <a:ext cx="4064001" cy="22860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591671"/>
            <a:ext cx="3160059" cy="3724297"/>
          </a:xfrm>
        </p:spPr>
        <p:txBody>
          <a:bodyPr>
            <a:normAutofit fontScale="90000"/>
          </a:bodyPr>
          <a:lstStyle/>
          <a:p>
            <a:r>
              <a:rPr lang="ru-RU" b="0" dirty="0" smtClean="0"/>
              <a:t>.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Отбелязваме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3-ти март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Деня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на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свободата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. </a:t>
            </a:r>
            <a:r>
              <a:rPr lang="en-US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/>
            </a:r>
            <a:br>
              <a:rPr lang="en-US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 песни и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стихове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децата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почетоха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саможертвата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на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всички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знайни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и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незнайни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герои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борили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се за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свободата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ни...</a:t>
            </a:r>
            <a:r>
              <a:rPr lang="en-US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.</a:t>
            </a:r>
            <a:br>
              <a:rPr lang="en-US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а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хайдутите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ни с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големи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калпаци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и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рунтави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мустаци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показаха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безстрашие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en-US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/>
            </a:r>
            <a:br>
              <a:rPr lang="en-US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в "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хайдушките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игри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".</a:t>
            </a:r>
            <a:endParaRPr lang="bg-BG" sz="27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5" name="Контейнер за съдържание 4" descr="430201662_7320631128053049_6495120703276917748_n.jpg"/>
          <p:cNvPicPr>
            <a:picLocks noGrp="1" noChangeAspect="1"/>
          </p:cNvPicPr>
          <p:nvPr>
            <p:ph sz="quarter" idx="15"/>
          </p:nvPr>
        </p:nvPicPr>
        <p:blipFill>
          <a:blip r:embed="rId2"/>
          <a:srcRect l="8581" b="3412"/>
          <a:stretch>
            <a:fillRect/>
          </a:stretch>
        </p:blipFill>
        <p:spPr>
          <a:xfrm>
            <a:off x="4034118" y="499767"/>
            <a:ext cx="2158253" cy="22837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Контейнер за номер на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Картина 5" descr="Messenger_creation_a2b16d76-591f-4d2d-9a6c-71196fae4126.jpeg"/>
          <p:cNvPicPr>
            <a:picLocks noChangeAspect="1"/>
          </p:cNvPicPr>
          <p:nvPr/>
        </p:nvPicPr>
        <p:blipFill>
          <a:blip r:embed="rId3"/>
          <a:srcRect l="13050" t="5490" b="7451"/>
          <a:stretch>
            <a:fillRect/>
          </a:stretch>
        </p:blipFill>
        <p:spPr>
          <a:xfrm>
            <a:off x="9920901" y="228600"/>
            <a:ext cx="2054826" cy="2743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артина 6" descr="Messenger_creation_f20ef918-501d-40dc-bf3a-70cbd9308e8a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9306" y="3348319"/>
            <a:ext cx="2438400" cy="1828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артина 7" descr="Messenger_creation_35b9a7b9-3350-447d-8918-0de7452fda90.jpeg"/>
          <p:cNvPicPr>
            <a:picLocks noChangeAspect="1"/>
          </p:cNvPicPr>
          <p:nvPr/>
        </p:nvPicPr>
        <p:blipFill>
          <a:blip r:embed="rId5"/>
          <a:srcRect b="9412"/>
          <a:stretch>
            <a:fillRect/>
          </a:stretch>
        </p:blipFill>
        <p:spPr>
          <a:xfrm>
            <a:off x="6656295" y="4316506"/>
            <a:ext cx="2519082" cy="17114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 descr="Messenger_creation_5b4cd604-a15c-4059-8ba9-a2b50e72f6ed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9059" y="1196790"/>
            <a:ext cx="3048000" cy="2286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430144956_7320632614719567_6148415585862493693_n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96450" y="3751730"/>
            <a:ext cx="2037229" cy="27163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 descr="Messenger_creation_7d7b6aee-eddf-48ad-9843-c5c3eeadfc8e.jpeg"/>
          <p:cNvPicPr>
            <a:picLocks noChangeAspect="1"/>
          </p:cNvPicPr>
          <p:nvPr/>
        </p:nvPicPr>
        <p:blipFill>
          <a:blip r:embed="rId8"/>
          <a:srcRect l="5245" b="11373"/>
          <a:stretch>
            <a:fillRect/>
          </a:stretch>
        </p:blipFill>
        <p:spPr>
          <a:xfrm>
            <a:off x="1141215" y="4760259"/>
            <a:ext cx="2453631" cy="17212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88259" y="295835"/>
            <a:ext cx="3751729" cy="4356847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В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навечерието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на 8- ми март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малчуганите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от групата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поздравиха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своите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майки с мили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думи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, песни и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танци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,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изразявайки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безрезервната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си и чиста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любов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! </a:t>
            </a:r>
            <a:b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Бурните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аплодисменти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и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грейнали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очи на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майките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и гостите на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тържеството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възнаградиха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усърдието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и труда на децата!</a:t>
            </a:r>
            <a:r>
              <a:rPr lang="ru-RU" b="0" dirty="0" smtClean="0"/>
              <a:t/>
            </a:r>
            <a:br>
              <a:rPr lang="ru-RU" b="0" dirty="0" smtClean="0"/>
            </a:br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Картина 5" descr="429547122_7345160162266812_2760751053829824559_n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073" y="4679575"/>
            <a:ext cx="2902989" cy="18960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артина 6" descr="429580693_7345161212266707_2428693222991555443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9059" y="2662518"/>
            <a:ext cx="2629313" cy="16943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артина 7" descr="430271178_7345136188935876_7931987563539775451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3064" y="4639235"/>
            <a:ext cx="3232967" cy="19498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 descr="431256782_7345134812269347_6697127198978094532_n.jpg"/>
          <p:cNvPicPr>
            <a:picLocks noChangeAspect="1"/>
          </p:cNvPicPr>
          <p:nvPr/>
        </p:nvPicPr>
        <p:blipFill>
          <a:blip r:embed="rId5"/>
          <a:srcRect t="18235" r="4594" b="6863"/>
          <a:stretch>
            <a:fillRect/>
          </a:stretch>
        </p:blipFill>
        <p:spPr>
          <a:xfrm>
            <a:off x="8973440" y="2541494"/>
            <a:ext cx="2761361" cy="16808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 descr="430182543_7345160658933429_6687445092544403131_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6540" y="4800600"/>
            <a:ext cx="2740827" cy="16503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Картина 11" descr="431864976_7345160785600083_7839798661224281458_n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77424" y="489832"/>
            <a:ext cx="3005294" cy="16213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Картина 12" descr="Messenger_creation_16210cbb-62f4-4c8a-bdda-84ecf34a412f.jpe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4090" y="363070"/>
            <a:ext cx="3392221" cy="19632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Контейнер за таблица 14" descr="20240308_111528.jpg"/>
          <p:cNvPicPr>
            <a:picLocks noGrp="1" noChangeAspect="1"/>
          </p:cNvPicPr>
          <p:nvPr>
            <p:ph type="tbl" sz="quarter" idx="18"/>
          </p:nvPr>
        </p:nvPicPr>
        <p:blipFill>
          <a:blip r:embed="rId9"/>
          <a:srcRect r="15293"/>
          <a:stretch>
            <a:fillRect/>
          </a:stretch>
        </p:blipFill>
        <p:spPr>
          <a:xfrm rot="5400000">
            <a:off x="6399737" y="3313016"/>
            <a:ext cx="2575268" cy="13680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“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В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лекарския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кабинет</a:t>
            </a:r>
            <a:r>
              <a:rPr lang="bg-BG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” …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Д-р Катя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Илиева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излекува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всички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болни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деца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от групата.</a:t>
            </a:r>
            <a:endParaRPr lang="bg-BG" sz="24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6" name="Контейнер за съдържание 5" descr="432207355_1908868486235750_7064279093387549767_n.jpg"/>
          <p:cNvPicPr>
            <a:picLocks noGrp="1" noChangeAspect="1"/>
          </p:cNvPicPr>
          <p:nvPr>
            <p:ph sz="quarter" idx="15"/>
          </p:nvPr>
        </p:nvPicPr>
        <p:blipFill>
          <a:blip r:embed="rId2"/>
          <a:stretch>
            <a:fillRect/>
          </a:stretch>
        </p:blipFill>
        <p:spPr>
          <a:xfrm>
            <a:off x="3859308" y="4224151"/>
            <a:ext cx="1741152" cy="23124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онтейнер за съдържание 6" descr="432145052_1908868459569086_9131470501367346612_n.jpg"/>
          <p:cNvPicPr>
            <a:picLocks noGrp="1" noChangeAspect="1"/>
          </p:cNvPicPr>
          <p:nvPr>
            <p:ph sz="quarter" idx="16"/>
          </p:nvPr>
        </p:nvPicPr>
        <p:blipFill>
          <a:blip r:embed="rId3"/>
          <a:stretch>
            <a:fillRect/>
          </a:stretch>
        </p:blipFill>
        <p:spPr>
          <a:xfrm>
            <a:off x="355131" y="1386821"/>
            <a:ext cx="1821136" cy="24186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Контейнер за номер на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bg-BG" dirty="0" smtClean="0"/>
          </a:p>
          <a:p>
            <a:endParaRPr lang="bg-BG" dirty="0" smtClean="0"/>
          </a:p>
          <a:p>
            <a:endParaRPr lang="en-US" dirty="0"/>
          </a:p>
        </p:txBody>
      </p:sp>
      <p:pic>
        <p:nvPicPr>
          <p:cNvPr id="8" name="Картина 7" descr="432241102_1908868436235755_6292128848396618714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3883" y="1169894"/>
            <a:ext cx="2209800" cy="29348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 descr="432244850_1908868506235748_5340723602087739482_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6031" y="1116106"/>
            <a:ext cx="2105968" cy="27969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432263437_1908868456235753_8142592902071559852_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9814" y="3644154"/>
            <a:ext cx="2197092" cy="29180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Картина 11" descr="432232842_1908868622902403_2421558113060706602_n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349" y="4020670"/>
            <a:ext cx="1873097" cy="24877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Картина 12" descr="432307865_1908868439569088_5784353008435863848_n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80159" y="645458"/>
            <a:ext cx="2024969" cy="26894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Картина 13" descr="432273541_1908868432902422_8047254734728730467_n.jpg"/>
          <p:cNvPicPr>
            <a:picLocks noChangeAspect="1"/>
          </p:cNvPicPr>
          <p:nvPr/>
        </p:nvPicPr>
        <p:blipFill>
          <a:blip r:embed="rId9"/>
          <a:srcRect b="11176"/>
          <a:stretch>
            <a:fillRect/>
          </a:stretch>
        </p:blipFill>
        <p:spPr>
          <a:xfrm>
            <a:off x="6304474" y="4195482"/>
            <a:ext cx="1983397" cy="23397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5"/>
          </p:nvPr>
        </p:nvSpPr>
        <p:spPr>
          <a:xfrm>
            <a:off x="524436" y="309282"/>
            <a:ext cx="5836024" cy="125057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g-BG" sz="28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Пролетни творения</a:t>
            </a:r>
            <a:endParaRPr lang="bg-BG" sz="2800" b="1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bg-BG" dirty="0" smtClean="0"/>
          </a:p>
          <a:p>
            <a:endParaRPr lang="en-US" dirty="0"/>
          </a:p>
        </p:txBody>
      </p:sp>
      <p:pic>
        <p:nvPicPr>
          <p:cNvPr id="5" name="Картина 4" descr="20240313_1226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224" y="1546413"/>
            <a:ext cx="4452470" cy="20036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Картина 5" descr="434042073_7394733203976174_6491536133509822527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1462" y="375328"/>
            <a:ext cx="5050573" cy="22737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артина 6" descr="427741580_1895164217606177_7052337198072361619_n.jpg"/>
          <p:cNvPicPr>
            <a:picLocks noChangeAspect="1"/>
          </p:cNvPicPr>
          <p:nvPr/>
        </p:nvPicPr>
        <p:blipFill>
          <a:blip r:embed="rId4"/>
          <a:srcRect t="18036"/>
          <a:stretch>
            <a:fillRect/>
          </a:stretch>
        </p:blipFill>
        <p:spPr>
          <a:xfrm>
            <a:off x="5190566" y="2931457"/>
            <a:ext cx="2218764" cy="25665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20240223_12182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4705" y="4087906"/>
            <a:ext cx="4093882" cy="22994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 descr="434197238_7403226263126868_7317911496322676056_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420" y="4234632"/>
            <a:ext cx="4542795" cy="20451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Картина 11" descr="unnamed3.g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6090" y="188259"/>
            <a:ext cx="1746169" cy="1255059"/>
          </a:xfrm>
          <a:prstGeom prst="rect">
            <a:avLst/>
          </a:prstGeom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Топлите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лъчи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 на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пролетното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слънце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ни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поканиха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в двора за весели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игри</a:t>
            </a:r>
            <a:endParaRPr lang="bg-BG" sz="24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6" name="Контейнер за съдържание 5" descr="432574460_7388608817921946_3203514477711920586_n.jpg"/>
          <p:cNvPicPr>
            <a:picLocks noGrp="1" noChangeAspect="1"/>
          </p:cNvPicPr>
          <p:nvPr>
            <p:ph sz="quarter" idx="15"/>
          </p:nvPr>
        </p:nvPicPr>
        <p:blipFill>
          <a:blip r:embed="rId2"/>
          <a:srcRect b="19597"/>
          <a:stretch>
            <a:fillRect/>
          </a:stretch>
        </p:blipFill>
        <p:spPr>
          <a:xfrm>
            <a:off x="382707" y="1171667"/>
            <a:ext cx="1580168" cy="30776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онтейнер за съдържание 6" descr="432470048_7388608534588641_4198703724268498123_n.jpg"/>
          <p:cNvPicPr>
            <a:picLocks noGrp="1" noChangeAspect="1"/>
          </p:cNvPicPr>
          <p:nvPr>
            <p:ph sz="quarter" idx="16"/>
          </p:nvPr>
        </p:nvPicPr>
        <p:blipFill>
          <a:blip r:embed="rId3"/>
          <a:stretch>
            <a:fillRect/>
          </a:stretch>
        </p:blipFill>
        <p:spPr>
          <a:xfrm>
            <a:off x="2592831" y="1628869"/>
            <a:ext cx="1580168" cy="35099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Контейнер за номер на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Картина 7" descr="434036742_7388607577922070_7945440498046454494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54" y="4329953"/>
            <a:ext cx="3197932" cy="22456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 descr="432431326_7388607301255431_5438649689252337188_n.jpg"/>
          <p:cNvPicPr>
            <a:picLocks noChangeAspect="1"/>
          </p:cNvPicPr>
          <p:nvPr/>
        </p:nvPicPr>
        <p:blipFill>
          <a:blip r:embed="rId5"/>
          <a:srcRect t="38623"/>
          <a:stretch>
            <a:fillRect/>
          </a:stretch>
        </p:blipFill>
        <p:spPr>
          <a:xfrm>
            <a:off x="9614647" y="820270"/>
            <a:ext cx="2202335" cy="22591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432472256_7388606927922135_1628709620397340926_n.jpg"/>
          <p:cNvPicPr>
            <a:picLocks noChangeAspect="1"/>
          </p:cNvPicPr>
          <p:nvPr/>
        </p:nvPicPr>
        <p:blipFill>
          <a:blip r:embed="rId6"/>
          <a:srcRect t="14510" b="9020"/>
          <a:stretch>
            <a:fillRect/>
          </a:stretch>
        </p:blipFill>
        <p:spPr>
          <a:xfrm>
            <a:off x="8366706" y="3415554"/>
            <a:ext cx="1868296" cy="31735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 descr="432472508_7388606647922163_906020047752508512_n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8516" y="1156447"/>
            <a:ext cx="3774141" cy="21013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Картина 11" descr="04ebad8d544f899689aaf2fb41caae83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387" y="4991817"/>
            <a:ext cx="1435877" cy="14358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463118" y="2194560"/>
            <a:ext cx="2420470" cy="2121408"/>
          </a:xfrm>
        </p:spPr>
        <p:txBody>
          <a:bodyPr/>
          <a:lstStyle/>
          <a:p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5"/>
          </p:nvPr>
        </p:nvSpPr>
        <p:spPr>
          <a:xfrm>
            <a:off x="215154" y="228601"/>
            <a:ext cx="3886200" cy="6414246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В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Световния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ден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рециклирането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децата от групата не само си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припомниха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,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че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трябва да положат усилия за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рециклирането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предметите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,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които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използват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и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изхвърлят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ежедневно, но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получиха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и нови знания....</a:t>
            </a:r>
          </a:p>
          <a:p>
            <a:pPr algn="ctr">
              <a:lnSpc>
                <a:spcPct val="100000"/>
              </a:lnSpc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Как старите и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ненужни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дрехи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, обувки,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чанти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могат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да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бъдат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ресурс, а не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отпадък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?...Как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остатъците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от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храна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могат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да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станат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на полезен тор за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градината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?</a:t>
            </a:r>
            <a:endParaRPr lang="bg-BG" sz="24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bg-BG" dirty="0" smtClean="0"/>
          </a:p>
          <a:p>
            <a:endParaRPr lang="bg-BG" dirty="0" smtClean="0"/>
          </a:p>
          <a:p>
            <a:endParaRPr lang="en-US" dirty="0"/>
          </a:p>
        </p:txBody>
      </p:sp>
      <p:pic>
        <p:nvPicPr>
          <p:cNvPr id="5" name="Картина 4" descr="430715729_7388598664589628_7117743247279578616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3451" y="281198"/>
            <a:ext cx="3527231" cy="15879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Картина 5" descr="433551416_7388591187923709_8081156993324480152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159" y="174813"/>
            <a:ext cx="1488982" cy="22322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артина 7" descr="433440287_7388597191256442_3795573408263655234_n.jpg"/>
          <p:cNvPicPr>
            <a:picLocks noChangeAspect="1"/>
          </p:cNvPicPr>
          <p:nvPr/>
        </p:nvPicPr>
        <p:blipFill>
          <a:blip r:embed="rId5"/>
          <a:srcRect r="22526" b="19216"/>
          <a:stretch>
            <a:fillRect/>
          </a:stretch>
        </p:blipFill>
        <p:spPr>
          <a:xfrm>
            <a:off x="4275837" y="2205319"/>
            <a:ext cx="1600528" cy="23935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 descr="433611430_7388591807923647_9158527546392836657_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1" y="4343400"/>
            <a:ext cx="1474414" cy="23263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432106800_7388592184590276_8681346183786018060_n.jpg"/>
          <p:cNvPicPr>
            <a:picLocks noChangeAspect="1"/>
          </p:cNvPicPr>
          <p:nvPr/>
        </p:nvPicPr>
        <p:blipFill>
          <a:blip r:embed="rId7"/>
          <a:srcRect b="17059"/>
          <a:stretch>
            <a:fillRect/>
          </a:stretch>
        </p:blipFill>
        <p:spPr>
          <a:xfrm>
            <a:off x="6642847" y="2218765"/>
            <a:ext cx="1444157" cy="20842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Картина 11" descr="432552650_7388595941256567_6881430526991899413_n.jpg"/>
          <p:cNvPicPr>
            <a:picLocks noChangeAspect="1"/>
          </p:cNvPicPr>
          <p:nvPr/>
        </p:nvPicPr>
        <p:blipFill>
          <a:blip r:embed="rId8"/>
          <a:srcRect t="8202" b="29020"/>
          <a:stretch>
            <a:fillRect/>
          </a:stretch>
        </p:blipFill>
        <p:spPr>
          <a:xfrm>
            <a:off x="9466730" y="2662517"/>
            <a:ext cx="1467520" cy="20464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Картина 12" descr="430661400_7388596417923186_742066930468402276_n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84633" y="4249271"/>
            <a:ext cx="1354384" cy="23801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Картина 13" descr="433860812_7388598171256344_3920861051889725790_n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51945" y="3845857"/>
            <a:ext cx="1265244" cy="28104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Картина 14" descr="432248412_7388592051256956_4229248990242805520_n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67681" y="161365"/>
            <a:ext cx="1496896" cy="22187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Врабчета - Празник (Official Video)(mp3j.cc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2"/>
          <a:stretch>
            <a:fillRect/>
          </a:stretch>
        </p:blipFill>
        <p:spPr>
          <a:xfrm>
            <a:off x="1438835" y="14478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701552" y="411480"/>
            <a:ext cx="4567159" cy="1279208"/>
          </a:xfrm>
        </p:spPr>
        <p:txBody>
          <a:bodyPr/>
          <a:lstStyle/>
          <a:p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5"/>
          </p:nvPr>
        </p:nvSpPr>
        <p:spPr>
          <a:xfrm>
            <a:off x="0" y="524435"/>
            <a:ext cx="4101353" cy="5970493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Пресъздаване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на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традицията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и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обичаите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на Сидни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Заговезни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.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Народният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обичай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е известен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още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и с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името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Прошки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или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Поклади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.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Представена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бе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празничната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трапеза с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характерните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ястия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, поискана и дадена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бе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прошка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,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Децата се 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забавляваха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с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обичая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"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хамкане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",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прескачаха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огън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за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здраве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и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научиха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как се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хвърлят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"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стрели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", и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как се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гадае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по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тях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. За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пореден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път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децата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показаха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,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че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народните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традиции и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обичаи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са живи и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няма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да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бъдат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забравени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.</a:t>
            </a:r>
            <a:endParaRPr lang="bg-BG" sz="2400" b="1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6" name="Контейнер за съдържание 5" descr="432416865_7376486752467486_1827453212292141207_n (1).jpg"/>
          <p:cNvPicPr>
            <a:picLocks noGrp="1" noChangeAspect="1"/>
          </p:cNvPicPr>
          <p:nvPr>
            <p:ph sz="quarter" idx="16"/>
          </p:nvPr>
        </p:nvPicPr>
        <p:blipFill>
          <a:blip r:embed="rId2"/>
          <a:stretch>
            <a:fillRect/>
          </a:stretch>
        </p:blipFill>
        <p:spPr>
          <a:xfrm>
            <a:off x="4531660" y="257269"/>
            <a:ext cx="2395086" cy="22573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Контейнер за номер на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bg-BG" dirty="0" smtClean="0"/>
          </a:p>
          <a:p>
            <a:endParaRPr lang="bg-BG" dirty="0" smtClean="0"/>
          </a:p>
          <a:p>
            <a:endParaRPr lang="en-US" dirty="0"/>
          </a:p>
        </p:txBody>
      </p:sp>
      <p:pic>
        <p:nvPicPr>
          <p:cNvPr id="7" name="Картина 6" descr="432392882_7376487839134044_8839911130261581127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4921" y="349623"/>
            <a:ext cx="2184883" cy="18691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артина 7" descr="432373494_7376488055800689_1738432904691711212_n.jpg"/>
          <p:cNvPicPr>
            <a:picLocks noChangeAspect="1"/>
          </p:cNvPicPr>
          <p:nvPr/>
        </p:nvPicPr>
        <p:blipFill>
          <a:blip r:embed="rId4"/>
          <a:srcRect b="12941"/>
          <a:stretch>
            <a:fillRect/>
          </a:stretch>
        </p:blipFill>
        <p:spPr>
          <a:xfrm>
            <a:off x="9927039" y="766483"/>
            <a:ext cx="2033144" cy="19363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 descr="432408027_7376488522467309_7289890781719318062_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7246" y="2528048"/>
            <a:ext cx="1924967" cy="15998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432339097_7376488915800603_1772780959113242764_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1022" y="2891118"/>
            <a:ext cx="2017059" cy="20439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 descr="432385112_7376490035800491_6366218272592701737_n (1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8786" y="4504765"/>
            <a:ext cx="1861425" cy="21380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Картина 11" descr="432369325_7376488292467332_6798401698076358577_n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21752" y="3281082"/>
            <a:ext cx="1939088" cy="20439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Картина 14" descr="432388862_7376489112467250_6235615584003391107_n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42903" y="4639236"/>
            <a:ext cx="1991526" cy="19229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09282" y="242047"/>
            <a:ext cx="3697942" cy="32004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 много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усмивки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,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възхищение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и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аплодисменти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бе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наситено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цирковото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представление,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което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гостува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 в детската градина… 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играта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, която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организира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бате Николай ...</a:t>
            </a:r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/>
            </a:r>
            <a:br>
              <a:rPr lang="en-US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бе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една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от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любимите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ни!</a:t>
            </a:r>
            <a:endParaRPr lang="bg-BG" sz="24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5" name="Контейнер за съдържание 4" descr="433653952_7403111043138390_3597640976080441314_n (1).jpg"/>
          <p:cNvPicPr>
            <a:picLocks noGrp="1" noChangeAspect="1"/>
          </p:cNvPicPr>
          <p:nvPr>
            <p:ph sz="quarter" idx="15"/>
          </p:nvPr>
        </p:nvPicPr>
        <p:blipFill>
          <a:blip r:embed="rId2"/>
          <a:stretch>
            <a:fillRect/>
          </a:stretch>
        </p:blipFill>
        <p:spPr>
          <a:xfrm>
            <a:off x="9053097" y="373674"/>
            <a:ext cx="2881168" cy="19526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Контейнер за номер на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bg-BG" dirty="0" smtClean="0"/>
          </a:p>
          <a:p>
            <a:endParaRPr lang="en-US" dirty="0"/>
          </a:p>
        </p:txBody>
      </p:sp>
      <p:pic>
        <p:nvPicPr>
          <p:cNvPr id="6" name="Картина 5" descr="433438134_7403107323138762_1778519873813539015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2683" y="337156"/>
            <a:ext cx="3706904" cy="20026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артина 6" descr="434061966_7403107836472044_4449130356820789242_n.jpg"/>
          <p:cNvPicPr>
            <a:picLocks noChangeAspect="1"/>
          </p:cNvPicPr>
          <p:nvPr/>
        </p:nvPicPr>
        <p:blipFill>
          <a:blip r:embed="rId4"/>
          <a:srcRect t="6370"/>
          <a:stretch>
            <a:fillRect/>
          </a:stretch>
        </p:blipFill>
        <p:spPr>
          <a:xfrm>
            <a:off x="4639234" y="2622176"/>
            <a:ext cx="1923031" cy="25696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артина 7" descr="434058106_7403152629800898_3562161588683668969_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2431" y="4908176"/>
            <a:ext cx="3661782" cy="16674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 descr="434065872_7403181993131295_1865495430037713728_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5129" y="2748313"/>
            <a:ext cx="3680011" cy="19370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434058976_7403182426464585_2707894513205201806_n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49671" y="4713124"/>
            <a:ext cx="3612776" cy="19087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 descr="434056060_7403183376464490_5906603105431872089_n.jpg"/>
          <p:cNvPicPr>
            <a:picLocks noChangeAspect="1"/>
          </p:cNvPicPr>
          <p:nvPr/>
        </p:nvPicPr>
        <p:blipFill>
          <a:blip r:embed="rId8"/>
          <a:srcRect l="14695" t="11765" r="21601" b="22157"/>
          <a:stretch>
            <a:fillRect/>
          </a:stretch>
        </p:blipFill>
        <p:spPr>
          <a:xfrm>
            <a:off x="409277" y="3496236"/>
            <a:ext cx="2051534" cy="28104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3C333620-11D5-0F0E-11EF-3F9FEB75A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411480"/>
            <a:ext cx="10286999" cy="1435608"/>
          </a:xfrm>
        </p:spPr>
        <p:txBody>
          <a:bodyPr>
            <a:normAutofit/>
          </a:bodyPr>
          <a:lstStyle/>
          <a:p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Гостуване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в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ОбУ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 </a:t>
            </a:r>
            <a:r>
              <a:rPr lang="bg-BG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“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Черноризец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Храбър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bg-BG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“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с.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Крушаре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.  Децата от групата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влязоха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в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ролята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ученици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,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като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седнаха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на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чиновете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и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показаха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, колко много са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подготвени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b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за 1-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ви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клас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.</a:t>
            </a:r>
            <a:endParaRPr lang="en-US" sz="24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graphicFrame>
        <p:nvGraphicFramePr>
          <p:cNvPr id="6" name="Table Placeholder 6" descr="table">
            <a:extLst>
              <a:ext uri="{FF2B5EF4-FFF2-40B4-BE49-F238E27FC236}">
                <a16:creationId xmlns:a16="http://schemas.microsoft.com/office/drawing/2014/main" xmlns="" id="{76E95952-629E-F5D1-9572-5E37DE5F8246}"/>
              </a:ext>
            </a:extLst>
          </p:cNvPr>
          <p:cNvGraphicFramePr>
            <a:graphicFrameLocks noGrp="1"/>
          </p:cNvGraphicFramePr>
          <p:nvPr>
            <p:ph type="tbl" sz="quarter" idx="18"/>
            <p:extLst>
              <p:ext uri="{D42A27DB-BD31-4B8C-83A1-F6EECF244321}">
                <p14:modId xmlns:p14="http://schemas.microsoft.com/office/powerpoint/2010/main" xmlns="" val="216639262"/>
              </p:ext>
            </p:extLst>
          </p:nvPr>
        </p:nvGraphicFramePr>
        <p:xfrm>
          <a:off x="804863" y="1471613"/>
          <a:ext cx="9537639" cy="392155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103965">
                  <a:extLst>
                    <a:ext uri="{9D8B030D-6E8A-4147-A177-3AD203B41FA5}">
                      <a16:colId xmlns:a16="http://schemas.microsoft.com/office/drawing/2014/main" xmlns="" val="1078058074"/>
                    </a:ext>
                  </a:extLst>
                </a:gridCol>
                <a:gridCol w="2144558">
                  <a:extLst>
                    <a:ext uri="{9D8B030D-6E8A-4147-A177-3AD203B41FA5}">
                      <a16:colId xmlns:a16="http://schemas.microsoft.com/office/drawing/2014/main" xmlns="" val="3420017166"/>
                    </a:ext>
                  </a:extLst>
                </a:gridCol>
                <a:gridCol w="2144558">
                  <a:extLst>
                    <a:ext uri="{9D8B030D-6E8A-4147-A177-3AD203B41FA5}">
                      <a16:colId xmlns:a16="http://schemas.microsoft.com/office/drawing/2014/main" xmlns="" val="3617295776"/>
                    </a:ext>
                  </a:extLst>
                </a:gridCol>
                <a:gridCol w="2144558">
                  <a:extLst>
                    <a:ext uri="{9D8B030D-6E8A-4147-A177-3AD203B41FA5}">
                      <a16:colId xmlns:a16="http://schemas.microsoft.com/office/drawing/2014/main" xmlns="" val="234452497"/>
                    </a:ext>
                  </a:extLst>
                </a:gridCol>
              </a:tblGrid>
              <a:tr h="653592"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 marL="92013" marR="92013"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 marL="92013" marR="92013" anchor="ctr"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 marL="92013" marR="92013" anchor="ctr"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 marL="92013" marR="92013" anchor="ctr"/>
                </a:tc>
                <a:extLst>
                  <a:ext uri="{0D108BD9-81ED-4DB2-BD59-A6C34878D82A}">
                    <a16:rowId xmlns:a16="http://schemas.microsoft.com/office/drawing/2014/main" xmlns="" val="3402420211"/>
                  </a:ext>
                </a:extLst>
              </a:tr>
              <a:tr h="653592">
                <a:tc>
                  <a:txBody>
                    <a:bodyPr/>
                    <a:lstStyle/>
                    <a:p>
                      <a:endParaRPr lang="bg-BG"/>
                    </a:p>
                  </a:txBody>
                  <a:tcPr marL="92013" marR="92013" anchor="ctr"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 marL="92013" marR="92013" anchor="ctr"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 marL="92013" marR="92013" anchor="ctr"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 marL="92013" marR="92013" anchor="ctr"/>
                </a:tc>
                <a:extLst>
                  <a:ext uri="{0D108BD9-81ED-4DB2-BD59-A6C34878D82A}">
                    <a16:rowId xmlns:a16="http://schemas.microsoft.com/office/drawing/2014/main" xmlns="" val="759479917"/>
                  </a:ext>
                </a:extLst>
              </a:tr>
              <a:tr h="653592">
                <a:tc>
                  <a:txBody>
                    <a:bodyPr/>
                    <a:lstStyle/>
                    <a:p>
                      <a:endParaRPr lang="bg-BG"/>
                    </a:p>
                  </a:txBody>
                  <a:tcPr marL="92013" marR="92013" anchor="ctr"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 marL="92013" marR="92013" anchor="ctr"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 marL="92013" marR="92013" anchor="ctr"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 marL="92013" marR="92013" anchor="ctr"/>
                </a:tc>
                <a:extLst>
                  <a:ext uri="{0D108BD9-81ED-4DB2-BD59-A6C34878D82A}">
                    <a16:rowId xmlns:a16="http://schemas.microsoft.com/office/drawing/2014/main" xmlns="" val="3102921562"/>
                  </a:ext>
                </a:extLst>
              </a:tr>
              <a:tr h="653592">
                <a:tc>
                  <a:txBody>
                    <a:bodyPr/>
                    <a:lstStyle/>
                    <a:p>
                      <a:endParaRPr lang="bg-BG"/>
                    </a:p>
                  </a:txBody>
                  <a:tcPr marL="92013" marR="92013" anchor="ctr"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 marL="92013" marR="92013" anchor="ctr"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 marL="92013" marR="92013" anchor="ctr"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 marL="92013" marR="92013" anchor="ctr"/>
                </a:tc>
                <a:extLst>
                  <a:ext uri="{0D108BD9-81ED-4DB2-BD59-A6C34878D82A}">
                    <a16:rowId xmlns:a16="http://schemas.microsoft.com/office/drawing/2014/main" xmlns="" val="1800525708"/>
                  </a:ext>
                </a:extLst>
              </a:tr>
              <a:tr h="653592">
                <a:tc>
                  <a:txBody>
                    <a:bodyPr/>
                    <a:lstStyle/>
                    <a:p>
                      <a:endParaRPr lang="bg-BG"/>
                    </a:p>
                  </a:txBody>
                  <a:tcPr marL="92013" marR="92013" anchor="ctr"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 marL="92013" marR="92013" anchor="ctr"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 marL="92013" marR="92013" anchor="ctr"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 marL="92013" marR="92013" anchor="ctr"/>
                </a:tc>
                <a:extLst>
                  <a:ext uri="{0D108BD9-81ED-4DB2-BD59-A6C34878D82A}">
                    <a16:rowId xmlns:a16="http://schemas.microsoft.com/office/drawing/2014/main" xmlns="" val="3774068911"/>
                  </a:ext>
                </a:extLst>
              </a:tr>
              <a:tr h="653592"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 marL="92013" marR="92013" anchor="ctr"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 marL="92013" marR="92013" anchor="ctr"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 marL="92013" marR="92013" anchor="ctr"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 marL="92013" marR="92013" anchor="ctr"/>
                </a:tc>
                <a:extLst>
                  <a:ext uri="{0D108BD9-81ED-4DB2-BD59-A6C34878D82A}">
                    <a16:rowId xmlns:a16="http://schemas.microsoft.com/office/drawing/2014/main" xmlns="" val="635263446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A87CED8F-5ED4-75A7-086C-9906092769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 rot="16200000">
            <a:off x="11274552" y="5632704"/>
            <a:ext cx="1069848" cy="594360"/>
          </a:xfrm>
        </p:spPr>
        <p:txBody>
          <a:bodyPr/>
          <a:lstStyle/>
          <a:p>
            <a:endParaRPr lang="bg-BG" dirty="0" smtClean="0"/>
          </a:p>
          <a:p>
            <a:endParaRPr lang="en-US" dirty="0"/>
          </a:p>
        </p:txBody>
      </p:sp>
      <p:pic>
        <p:nvPicPr>
          <p:cNvPr id="7" name="Картина 6" descr="438899395_7510832482366245_2951879605165059045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455" y="1896036"/>
            <a:ext cx="3606658" cy="20305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 descr="438964303_7510833035699523_2690187889258323191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8030" y="1963271"/>
            <a:ext cx="3343920" cy="18825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438037498_7510831155699711_3686761389626117908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599" y="4491316"/>
            <a:ext cx="3535006" cy="19901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 descr="438036609_7510833969032763_6754087054634607111_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8862" y="4397187"/>
            <a:ext cx="3688170" cy="20763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Картина 11" descr="438037601_7510835225699304_538878849083635110_n.jpg"/>
          <p:cNvPicPr>
            <a:picLocks noChangeAspect="1"/>
          </p:cNvPicPr>
          <p:nvPr/>
        </p:nvPicPr>
        <p:blipFill>
          <a:blip r:embed="rId6"/>
          <a:srcRect r="22221"/>
          <a:stretch>
            <a:fillRect/>
          </a:stretch>
        </p:blipFill>
        <p:spPr>
          <a:xfrm>
            <a:off x="9478476" y="4235824"/>
            <a:ext cx="2287701" cy="24070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Картина 14" descr="438037470_7510836962365797_987811852527618744_n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10836" y="215153"/>
            <a:ext cx="1483939" cy="26381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Картина 15" descr="438910126_7510836689032491_3441501126815882508_n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77905" y="2131097"/>
            <a:ext cx="3069707" cy="17282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256807007"/>
      </p:ext>
    </p:extLst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Пролетни усмивки и игри</a:t>
            </a:r>
            <a:endParaRPr lang="bg-BG" sz="24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5" name="Картина 4" descr="434966698_7475752709207556_903587481042658572_n.jpg"/>
          <p:cNvPicPr>
            <a:picLocks noChangeAspect="1"/>
          </p:cNvPicPr>
          <p:nvPr/>
        </p:nvPicPr>
        <p:blipFill>
          <a:blip r:embed="rId2"/>
          <a:srcRect l="7081" r="9088"/>
          <a:stretch>
            <a:fillRect/>
          </a:stretch>
        </p:blipFill>
        <p:spPr>
          <a:xfrm>
            <a:off x="658906" y="1249386"/>
            <a:ext cx="4356846" cy="23397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Картина 5" descr="434978479_7475756139207213_4872974688092182199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5023" y="4397188"/>
            <a:ext cx="2832847" cy="21246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артина 6" descr="434972243_7475756912540469_1052016623807449254_n.jpg"/>
          <p:cNvPicPr>
            <a:picLocks noChangeAspect="1"/>
          </p:cNvPicPr>
          <p:nvPr/>
        </p:nvPicPr>
        <p:blipFill>
          <a:blip r:embed="rId4"/>
          <a:srcRect b="9020"/>
          <a:stretch>
            <a:fillRect/>
          </a:stretch>
        </p:blipFill>
        <p:spPr>
          <a:xfrm>
            <a:off x="6067434" y="564776"/>
            <a:ext cx="2121825" cy="34727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онтейнер за картина 10" descr="434975825_7475759235873570_4295587827741720363_n.jpg"/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 t="39559" b="39559"/>
          <a:stretch>
            <a:fillRect/>
          </a:stretch>
        </p:blipFill>
        <p:spPr>
          <a:xfrm>
            <a:off x="1205520" y="3913185"/>
            <a:ext cx="3971598" cy="18421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артина 7" descr="20240409_105828.jpg"/>
          <p:cNvPicPr>
            <a:picLocks noChangeAspect="1"/>
          </p:cNvPicPr>
          <p:nvPr/>
        </p:nvPicPr>
        <p:blipFill>
          <a:blip r:embed="rId6"/>
          <a:srcRect r="25184" b="1144"/>
          <a:stretch>
            <a:fillRect/>
          </a:stretch>
        </p:blipFill>
        <p:spPr>
          <a:xfrm rot="5400000">
            <a:off x="8002063" y="1906061"/>
            <a:ext cx="4372538" cy="25998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85799" y="161364"/>
            <a:ext cx="10381129" cy="1317811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2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2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април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Международен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ден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Земята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endParaRPr lang="bg-BG" sz="24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6" name="Контейнер за съдържание 5" descr="439734613_1934107550378510_6866411710280199070_n.jpg"/>
          <p:cNvPicPr>
            <a:picLocks noGrp="1" noChangeAspect="1"/>
          </p:cNvPicPr>
          <p:nvPr>
            <p:ph sz="quarter" idx="17"/>
          </p:nvPr>
        </p:nvPicPr>
        <p:blipFill>
          <a:blip r:embed="rId2"/>
          <a:stretch>
            <a:fillRect/>
          </a:stretch>
        </p:blipFill>
        <p:spPr>
          <a:xfrm>
            <a:off x="6929596" y="4332009"/>
            <a:ext cx="4477786" cy="20150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онтейнер за таблица 6" descr="438770201_1934741203648478_4458785019158983855_n.jpg"/>
          <p:cNvPicPr>
            <a:picLocks noGrp="1" noChangeAspect="1"/>
          </p:cNvPicPr>
          <p:nvPr>
            <p:ph type="tbl" sz="quarter" idx="18"/>
          </p:nvPr>
        </p:nvPicPr>
        <p:blipFill>
          <a:blip r:embed="rId3"/>
          <a:srcRect t="9878" b="7624"/>
          <a:stretch>
            <a:fillRect/>
          </a:stretch>
        </p:blipFill>
        <p:spPr>
          <a:xfrm>
            <a:off x="9681884" y="449568"/>
            <a:ext cx="1890500" cy="34658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Контейнер за номер на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9" name="Картина 8" descr="438691408_1934106493711949_374793903275647906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8845" y="1667436"/>
            <a:ext cx="3594850" cy="18153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438707270_1934107603711838_8152408527622562435_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565" y="4168589"/>
            <a:ext cx="5051612" cy="2273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 descr="438810834_1934106453711953_3289050061728798362_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141" y="1371600"/>
            <a:ext cx="3715872" cy="18153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Контейнер за съдържание 4" descr="439639782_7536012989848194_5775818501072334453_n.jpg"/>
          <p:cNvPicPr>
            <a:picLocks noGrp="1" noChangeAspect="1"/>
          </p:cNvPicPr>
          <p:nvPr>
            <p:ph sz="quarter" idx="15"/>
          </p:nvPr>
        </p:nvPicPr>
        <p:blipFill>
          <a:blip r:embed="rId2"/>
          <a:stretch>
            <a:fillRect/>
          </a:stretch>
        </p:blipFill>
        <p:spPr>
          <a:xfrm>
            <a:off x="372619" y="1472921"/>
            <a:ext cx="2279366" cy="37983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Контейнер за номер на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Картина 5" descr="439772735_7536002319849261_3867786720398337756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2870" y="376518"/>
            <a:ext cx="4445763" cy="31466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артина 7" descr="439035957_7536003089849184_2128668619266869378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8716" y="4128246"/>
            <a:ext cx="3848849" cy="21649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 descr="20240423_10192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5000" y="4141694"/>
            <a:ext cx="3920566" cy="22053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Картина 11" descr="20240423_10595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1692" y="779930"/>
            <a:ext cx="3944471" cy="22187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6" name="Контейнер за съдържание 5" descr="438822666_7550072438442249_519374318492244842_n.jpg"/>
          <p:cNvPicPr>
            <a:picLocks noGrp="1" noChangeAspect="1"/>
          </p:cNvPicPr>
          <p:nvPr>
            <p:ph sz="quarter" idx="15"/>
          </p:nvPr>
        </p:nvPicPr>
        <p:blipFill>
          <a:blip r:embed="rId2"/>
          <a:stretch>
            <a:fillRect/>
          </a:stretch>
        </p:blipFill>
        <p:spPr>
          <a:xfrm>
            <a:off x="8121931" y="4600771"/>
            <a:ext cx="3697365" cy="18538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Контейнер за номер на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7" name="Картина 6" descr="440577495_7550072328442260_2708651712057284395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494" y="621086"/>
            <a:ext cx="3657319" cy="26399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 descr="20240510_14424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584152" y="1200854"/>
            <a:ext cx="3850344" cy="21658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Картина 14" descr="20240520_13194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6843" y="605117"/>
            <a:ext cx="2336744" cy="18287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Картина 15" descr="20240520_132249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44954" y="1050174"/>
            <a:ext cx="1886497" cy="26881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Картина 16" descr="20240326_115807.jpg"/>
          <p:cNvPicPr>
            <a:picLocks noChangeAspect="1"/>
          </p:cNvPicPr>
          <p:nvPr/>
        </p:nvPicPr>
        <p:blipFill>
          <a:blip r:embed="rId7"/>
          <a:srcRect r="34265" b="980"/>
          <a:stretch>
            <a:fillRect/>
          </a:stretch>
        </p:blipFill>
        <p:spPr>
          <a:xfrm>
            <a:off x="3953436" y="3442447"/>
            <a:ext cx="3173506" cy="20326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Картина 17" descr="20240326_115820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0779" y="4356848"/>
            <a:ext cx="3279586" cy="21380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68096" y="0"/>
            <a:ext cx="3575304" cy="2739435"/>
          </a:xfrm>
        </p:spPr>
        <p:txBody>
          <a:bodyPr>
            <a:normAutofit/>
          </a:bodyPr>
          <a:lstStyle/>
          <a:p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Традицията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Лазаровден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пресъздадена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пред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учениците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от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ОбУ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Черноризец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Храбър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с.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Крушаре....а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изненадата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бе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"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гергьовска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люлка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"</a:t>
            </a:r>
            <a:endParaRPr lang="bg-BG" sz="24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5" name="Контейнер за съдържание 4" descr="440745022_7550052058444287_6663364447754381789_n.jpg"/>
          <p:cNvPicPr>
            <a:picLocks noGrp="1" noChangeAspect="1"/>
          </p:cNvPicPr>
          <p:nvPr>
            <p:ph sz="quarter" idx="15"/>
          </p:nvPr>
        </p:nvPicPr>
        <p:blipFill>
          <a:blip r:embed="rId2"/>
          <a:stretch>
            <a:fillRect/>
          </a:stretch>
        </p:blipFill>
        <p:spPr>
          <a:xfrm>
            <a:off x="7610102" y="277021"/>
            <a:ext cx="4124325" cy="23219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Контейнер за номер на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en-US" dirty="0"/>
          </a:p>
        </p:txBody>
      </p:sp>
      <p:pic>
        <p:nvPicPr>
          <p:cNvPr id="6" name="Картина 5" descr="20240426_10423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9040" y="605116"/>
            <a:ext cx="1906121" cy="25414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артина 6" descr="20240426_10441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1342" y="2810437"/>
            <a:ext cx="3437965" cy="19338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артина 7" descr="20240426_105004.jpg"/>
          <p:cNvPicPr>
            <a:picLocks noChangeAspect="1"/>
          </p:cNvPicPr>
          <p:nvPr/>
        </p:nvPicPr>
        <p:blipFill>
          <a:blip r:embed="rId5"/>
          <a:srcRect t="17255" r="34154" b="11176"/>
          <a:stretch>
            <a:fillRect/>
          </a:stretch>
        </p:blipFill>
        <p:spPr>
          <a:xfrm>
            <a:off x="1142999" y="5136779"/>
            <a:ext cx="2474259" cy="15127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20240426_105100.jpg"/>
          <p:cNvPicPr>
            <a:picLocks noChangeAspect="1"/>
          </p:cNvPicPr>
          <p:nvPr/>
        </p:nvPicPr>
        <p:blipFill>
          <a:blip r:embed="rId6"/>
          <a:srcRect l="21728" r="19375"/>
          <a:stretch>
            <a:fillRect/>
          </a:stretch>
        </p:blipFill>
        <p:spPr>
          <a:xfrm>
            <a:off x="4995346" y="4007223"/>
            <a:ext cx="2548455" cy="24339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Картина 13" descr="20240426_112908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97472" y="4935071"/>
            <a:ext cx="3012140" cy="16943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Картина 14" descr="440235474_7550048221778004_779456408879492270_n.jpg"/>
          <p:cNvPicPr>
            <a:picLocks noChangeAspect="1"/>
          </p:cNvPicPr>
          <p:nvPr/>
        </p:nvPicPr>
        <p:blipFill>
          <a:blip r:embed="rId8"/>
          <a:srcRect l="7279" r="13529" b="1716"/>
          <a:stretch>
            <a:fillRect/>
          </a:stretch>
        </p:blipFill>
        <p:spPr>
          <a:xfrm>
            <a:off x="331582" y="2393577"/>
            <a:ext cx="4213523" cy="23532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Картина 5" descr="20240520_170003.jpg"/>
          <p:cNvPicPr>
            <a:picLocks noChangeAspect="1"/>
          </p:cNvPicPr>
          <p:nvPr/>
        </p:nvPicPr>
        <p:blipFill>
          <a:blip r:embed="rId2"/>
          <a:srcRect l="2240" r="5636" b="7001"/>
          <a:stretch>
            <a:fillRect/>
          </a:stretch>
        </p:blipFill>
        <p:spPr>
          <a:xfrm rot="5400000">
            <a:off x="9274993" y="3568960"/>
            <a:ext cx="3252180" cy="18467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онтейнер за съдържание 7" descr="20240520_171101.jpg"/>
          <p:cNvPicPr>
            <a:picLocks noGrp="1" noChangeAspect="1"/>
          </p:cNvPicPr>
          <p:nvPr>
            <p:ph sz="quarter" idx="15"/>
          </p:nvPr>
        </p:nvPicPr>
        <p:blipFill>
          <a:blip r:embed="rId3"/>
          <a:stretch>
            <a:fillRect/>
          </a:stretch>
        </p:blipFill>
        <p:spPr>
          <a:xfrm rot="5400000">
            <a:off x="7033366" y="1224665"/>
            <a:ext cx="3303494" cy="18582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 descr="20240521_073805.jpg"/>
          <p:cNvPicPr>
            <a:picLocks noChangeAspect="1"/>
          </p:cNvPicPr>
          <p:nvPr/>
        </p:nvPicPr>
        <p:blipFill>
          <a:blip r:embed="rId4"/>
          <a:srcRect l="4838" r="17208" b="2204"/>
          <a:stretch>
            <a:fillRect/>
          </a:stretch>
        </p:blipFill>
        <p:spPr>
          <a:xfrm rot="5400000">
            <a:off x="4990071" y="3237476"/>
            <a:ext cx="2891117" cy="19832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441168937_7642721905843968_8030430298887935281_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092" y="732584"/>
            <a:ext cx="3684235" cy="29115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 descr="441073413_7642722309177261_6873210199451374784_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688" y="4392706"/>
            <a:ext cx="4673172" cy="14971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58907" y="201706"/>
            <a:ext cx="7799294" cy="1129553"/>
          </a:xfrm>
        </p:spPr>
        <p:txBody>
          <a:bodyPr>
            <a:normAutofit/>
          </a:bodyPr>
          <a:lstStyle/>
          <a:p>
            <a:r>
              <a:rPr lang="ru-RU" sz="28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Гостуване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в </a:t>
            </a:r>
            <a:r>
              <a:rPr lang="ru-RU" sz="28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ОбУ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 </a:t>
            </a:r>
            <a:r>
              <a:rPr lang="bg-BG" sz="28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“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Черноризец </a:t>
            </a:r>
            <a:r>
              <a:rPr lang="ru-RU" sz="28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Храбър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bg-BG" sz="28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“ 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с. </a:t>
            </a:r>
            <a:r>
              <a:rPr lang="ru-RU" sz="28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Крушаре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.</a:t>
            </a:r>
            <a:endParaRPr lang="bg-BG" sz="2800" dirty="0"/>
          </a:p>
        </p:txBody>
      </p:sp>
      <p:pic>
        <p:nvPicPr>
          <p:cNvPr id="6" name="Контейнер за съдържание 5" descr="20240424_113502.jpg"/>
          <p:cNvPicPr>
            <a:picLocks noGrp="1" noChangeAspect="1"/>
          </p:cNvPicPr>
          <p:nvPr>
            <p:ph sz="quarter" idx="15"/>
          </p:nvPr>
        </p:nvPicPr>
        <p:blipFill>
          <a:blip r:embed="rId2"/>
          <a:stretch>
            <a:fillRect/>
          </a:stretch>
        </p:blipFill>
        <p:spPr>
          <a:xfrm>
            <a:off x="7074365" y="4235246"/>
            <a:ext cx="4160652" cy="23403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Контейнер за номер на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7" name="Картина 6" descr="20240424_113702.jpg"/>
          <p:cNvPicPr>
            <a:picLocks noChangeAspect="1"/>
          </p:cNvPicPr>
          <p:nvPr/>
        </p:nvPicPr>
        <p:blipFill>
          <a:blip r:embed="rId3"/>
          <a:srcRect l="17103" r="11295"/>
          <a:stretch>
            <a:fillRect/>
          </a:stretch>
        </p:blipFill>
        <p:spPr>
          <a:xfrm rot="5400000">
            <a:off x="8223228" y="863202"/>
            <a:ext cx="3294526" cy="24825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артина 7" descr="20240424_114013.jpg"/>
          <p:cNvPicPr>
            <a:picLocks noChangeAspect="1"/>
          </p:cNvPicPr>
          <p:nvPr/>
        </p:nvPicPr>
        <p:blipFill>
          <a:blip r:embed="rId4"/>
          <a:srcRect l="12058"/>
          <a:stretch>
            <a:fillRect/>
          </a:stretch>
        </p:blipFill>
        <p:spPr>
          <a:xfrm rot="5400000">
            <a:off x="108698" y="2699500"/>
            <a:ext cx="3563470" cy="22792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 descr="20240424_11423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3588124" y="2149291"/>
            <a:ext cx="3393140" cy="22053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702859" y="591671"/>
            <a:ext cx="7301754" cy="1145372"/>
          </a:xfrm>
        </p:spPr>
        <p:txBody>
          <a:bodyPr/>
          <a:lstStyle/>
          <a:p>
            <a:pPr algn="ctr"/>
            <a:r>
              <a:rPr lang="bg-BG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На концерт </a:t>
            </a:r>
            <a:endParaRPr lang="bg-BG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4" name="Контейнер за картина 3" descr="445389260_7713113322138159_6551558300976984948_n.jpg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3161" b="3161"/>
          <a:stretch>
            <a:fillRect/>
          </a:stretch>
        </p:blipFill>
        <p:spPr>
          <a:xfrm>
            <a:off x="416858" y="3586312"/>
            <a:ext cx="5271248" cy="27796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артина 6" descr="445365991_7713114172138074_187753170333881109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0043" y="4464424"/>
            <a:ext cx="3567301" cy="21649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артина 7" descr="445351731_7713117562137735_7863309780182188505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1328" y="322732"/>
            <a:ext cx="3557642" cy="22322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 descr="445422900_7713116205471204_8879316905424120998_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088" y="497542"/>
            <a:ext cx="4036590" cy="22725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445365817_7713114518804706_7520951052258491169_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2018" y="2501153"/>
            <a:ext cx="3615017" cy="21111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950207" y="336176"/>
            <a:ext cx="7506687" cy="1638928"/>
          </a:xfrm>
        </p:spPr>
        <p:txBody>
          <a:bodyPr>
            <a:normAutofit/>
          </a:bodyPr>
          <a:lstStyle/>
          <a:p>
            <a:pPr algn="ctr"/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"Петя и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вълкът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"  симфонична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приказка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 по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музика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на композитора Сергей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Прокопиев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...</a:t>
            </a:r>
            <a:r>
              <a:rPr lang="ru-RU" dirty="0" smtClean="0">
                <a:latin typeface="Monotype Corsiva" pitchFamily="66" charset="0"/>
              </a:rPr>
              <a:t/>
            </a:r>
            <a:br>
              <a:rPr lang="ru-RU" dirty="0" smtClean="0">
                <a:latin typeface="Monotype Corsiva" pitchFamily="66" charset="0"/>
              </a:rPr>
            </a:br>
            <a:endParaRPr lang="bg-BG" dirty="0">
              <a:latin typeface="Monotype Corsiva" pitchFamily="66" charset="0"/>
            </a:endParaRPr>
          </a:p>
        </p:txBody>
      </p:sp>
      <p:pic>
        <p:nvPicPr>
          <p:cNvPr id="6" name="Контейнер за съдържание 5" descr="445493263_7713167722132719_631362773753634033_n.jpg"/>
          <p:cNvPicPr>
            <a:picLocks noGrp="1" noChangeAspect="1"/>
          </p:cNvPicPr>
          <p:nvPr>
            <p:ph sz="quarter" idx="17"/>
          </p:nvPr>
        </p:nvPicPr>
        <p:blipFill>
          <a:blip r:embed="rId2"/>
          <a:srcRect l="-7415" t="9572"/>
          <a:stretch>
            <a:fillRect/>
          </a:stretch>
        </p:blipFill>
        <p:spPr>
          <a:xfrm>
            <a:off x="582343" y="457200"/>
            <a:ext cx="2293144" cy="3429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онтейнер за съдържание 6" descr="445351405_7713167995466025_8562095676483767196_n.jpg"/>
          <p:cNvPicPr>
            <a:picLocks noGrp="1" noChangeAspect="1"/>
          </p:cNvPicPr>
          <p:nvPr>
            <p:ph sz="quarter" idx="18"/>
          </p:nvPr>
        </p:nvPicPr>
        <p:blipFill>
          <a:blip r:embed="rId3"/>
          <a:stretch>
            <a:fillRect/>
          </a:stretch>
        </p:blipFill>
        <p:spPr>
          <a:xfrm>
            <a:off x="7799294" y="1616023"/>
            <a:ext cx="3966790" cy="21887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Контейнер за номер на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bg-BG" dirty="0" smtClean="0"/>
          </a:p>
          <a:p>
            <a:endParaRPr lang="en-US" dirty="0"/>
          </a:p>
        </p:txBody>
      </p:sp>
      <p:pic>
        <p:nvPicPr>
          <p:cNvPr id="8" name="Картина 7" descr="445361114_7713173488798809_6582745780690914483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7" y="4491317"/>
            <a:ext cx="3272267" cy="18422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 descr="442509565_7713172655465559_4155196663422627599_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3777" y="4074460"/>
            <a:ext cx="3526808" cy="19855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445359672_7713168945465930_3161514132226875310_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0575" y="1653988"/>
            <a:ext cx="2822915" cy="17615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 descr="445388629_7713172315465593_6566677406317622744_n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4447" y="4258861"/>
            <a:ext cx="3661278" cy="20612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363071"/>
            <a:ext cx="7140388" cy="13739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Довиждане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детска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градина!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Здравей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първи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клас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!....</a:t>
            </a:r>
            <a:b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Благодарим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Ви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деца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,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бяхте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невероятни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! </a:t>
            </a:r>
            <a:b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Попътен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700" dirty="0" err="1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вятър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 и много успехи!</a:t>
            </a:r>
            <a:r>
              <a:rPr lang="ru-RU" b="0" dirty="0" smtClean="0"/>
              <a:t/>
            </a:r>
            <a:br>
              <a:rPr lang="ru-RU" b="0" dirty="0" smtClean="0"/>
            </a:br>
            <a:endParaRPr lang="bg-BG" dirty="0"/>
          </a:p>
        </p:txBody>
      </p:sp>
      <p:pic>
        <p:nvPicPr>
          <p:cNvPr id="8" name="Картина 7" descr="445356434_7697237500392408_1823442984845186746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565" y="1667435"/>
            <a:ext cx="1919232" cy="26625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артина 8" descr="447702092_7740023279447163_7128690668601923653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1753" y="4548126"/>
            <a:ext cx="4540623" cy="20911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444923786_7739934616122696_4144474349384572775_n.jpg"/>
          <p:cNvPicPr>
            <a:picLocks noChangeAspect="1"/>
          </p:cNvPicPr>
          <p:nvPr/>
        </p:nvPicPr>
        <p:blipFill>
          <a:blip r:embed="rId4"/>
          <a:srcRect b="7843"/>
          <a:stretch>
            <a:fillRect/>
          </a:stretch>
        </p:blipFill>
        <p:spPr>
          <a:xfrm>
            <a:off x="3136068" y="1680883"/>
            <a:ext cx="2014439" cy="26087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 descr="445047000_7740016076114550_2689218543211090366_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9580" y="4678680"/>
            <a:ext cx="3579303" cy="19507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Картина 11" descr="444946804_7740016826114475_591214868636537010_n.jpg"/>
          <p:cNvPicPr>
            <a:picLocks noChangeAspect="1"/>
          </p:cNvPicPr>
          <p:nvPr/>
        </p:nvPicPr>
        <p:blipFill>
          <a:blip r:embed="rId6"/>
          <a:srcRect b="21373"/>
          <a:stretch>
            <a:fillRect/>
          </a:stretch>
        </p:blipFill>
        <p:spPr>
          <a:xfrm>
            <a:off x="7421906" y="268942"/>
            <a:ext cx="4243583" cy="21918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Картина 12" descr="444490555_7740017159447775_467033468275463143_n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0528" y="2460878"/>
            <a:ext cx="4123765" cy="1983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04671" y="411479"/>
            <a:ext cx="4802753" cy="1887967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/>
            </a:r>
            <a:b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endParaRPr lang="bg-BG" sz="2400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6" name="Контейнер за съдържание 5" descr="444928592_7740022679447223_1713140204634266015_n.jpg"/>
          <p:cNvPicPr>
            <a:picLocks noGrp="1" noChangeAspect="1"/>
          </p:cNvPicPr>
          <p:nvPr>
            <p:ph sz="quarter" idx="15"/>
          </p:nvPr>
        </p:nvPicPr>
        <p:blipFill>
          <a:blip r:embed="rId2"/>
          <a:stretch>
            <a:fillRect/>
          </a:stretch>
        </p:blipFill>
        <p:spPr>
          <a:xfrm>
            <a:off x="8268495" y="537671"/>
            <a:ext cx="3624586" cy="24206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онтейнер за съдържание 7" descr="447710140_7740022329447258_7427321224492050457_n.jpg"/>
          <p:cNvPicPr>
            <a:picLocks noGrp="1" noChangeAspect="1"/>
          </p:cNvPicPr>
          <p:nvPr>
            <p:ph sz="quarter" idx="16"/>
          </p:nvPr>
        </p:nvPicPr>
        <p:blipFill>
          <a:blip r:embed="rId3"/>
          <a:stretch>
            <a:fillRect/>
          </a:stretch>
        </p:blipFill>
        <p:spPr>
          <a:xfrm>
            <a:off x="4714758" y="4835542"/>
            <a:ext cx="2746399" cy="17669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Контейнер за номер на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bg-BG" dirty="0" smtClean="0"/>
          </a:p>
          <a:p>
            <a:endParaRPr lang="bg-BG" dirty="0" smtClean="0"/>
          </a:p>
          <a:p>
            <a:endParaRPr lang="en-US" dirty="0"/>
          </a:p>
        </p:txBody>
      </p:sp>
      <p:pic>
        <p:nvPicPr>
          <p:cNvPr id="9" name="Картина 8" descr="444485545_7740021922780632_7264425035348813502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447" y="2433918"/>
            <a:ext cx="2989290" cy="20548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Картина 9" descr="444928674_7740021589447332_9035545874561377601_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7128" y="3724835"/>
            <a:ext cx="3611532" cy="25146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Картина 10" descr="444480271_7740021209447370_6679315049401863886_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00" y="2377888"/>
            <a:ext cx="3889585" cy="20193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Картина 11" descr="444912446_7740020906114067_7013709432950325883_n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7870" y="341779"/>
            <a:ext cx="3384737" cy="18026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Картина 12" descr="447287400_7740020576114100_1604867793852182401_n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1423" y="386583"/>
            <a:ext cx="3407189" cy="17380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Картина 13" descr="444988674_7740018299447661_8049405037595734981_n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0951" y="4625788"/>
            <a:ext cx="2577951" cy="20647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bg-BG" dirty="0" smtClean="0"/>
          </a:p>
          <a:p>
            <a:endParaRPr lang="en-US" dirty="0"/>
          </a:p>
        </p:txBody>
      </p:sp>
      <p:pic>
        <p:nvPicPr>
          <p:cNvPr id="7" name="Контейнер за таблица 6" descr="e1d8b5b260ea9c9b657a0c501fe289ca.jpg"/>
          <p:cNvPicPr>
            <a:picLocks noGrp="1" noChangeAspect="1"/>
          </p:cNvPicPr>
          <p:nvPr>
            <p:ph type="tbl" sz="quarter" idx="18"/>
          </p:nvPr>
        </p:nvPicPr>
        <p:blipFill>
          <a:blip r:embed="rId2"/>
          <a:stretch>
            <a:fillRect/>
          </a:stretch>
        </p:blipFill>
        <p:spPr>
          <a:xfrm>
            <a:off x="1" y="-1"/>
            <a:ext cx="12192000" cy="7046259"/>
          </a:xfrm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138082" y="3321423"/>
            <a:ext cx="7906872" cy="230832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24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Monotype Corsiva" pitchFamily="66" charset="0"/>
                <a:cs typeface="Segoe UI Historic" pitchFamily="34" charset="0"/>
              </a:rPr>
              <a:t>Благодарим Ви! За знанията и уменията на децата ни.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24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Monotype Corsiva" pitchFamily="66" charset="0"/>
                <a:cs typeface="Segoe UI Historic" pitchFamily="34" charset="0"/>
              </a:rPr>
              <a:t>Благодарим Ви! За грижата и вниманието.</a:t>
            </a:r>
            <a:endParaRPr kumimoji="0" lang="bg-BG" sz="24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24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Monotype Corsiva" pitchFamily="66" charset="0"/>
                <a:cs typeface="Segoe UI Historic" pitchFamily="34" charset="0"/>
              </a:rPr>
              <a:t>Благодарим Ви! За светлото бъдеще, което рисувате, за ценните уроци, които претворявате.</a:t>
            </a:r>
          </a:p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24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Monotype Corsiva" pitchFamily="66" charset="0"/>
                <a:cs typeface="Segoe UI Historic" pitchFamily="34" charset="0"/>
              </a:rPr>
              <a:t>Пожелаваме Ви крепко здраве и много успехи. </a:t>
            </a:r>
          </a:p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24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Monotype Corsiva" pitchFamily="66" charset="0"/>
                <a:cs typeface="Segoe UI Historic" pitchFamily="34" charset="0"/>
              </a:rPr>
              <a:t>Завинаги оставате част от нас!  </a:t>
            </a:r>
          </a:p>
        </p:txBody>
      </p:sp>
      <p:pic>
        <p:nvPicPr>
          <p:cNvPr id="1028" name="Picture 4" descr="💙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252200" y="84138"/>
            <a:ext cx="152400" cy="152400"/>
          </a:xfrm>
          <a:prstGeom prst="rect">
            <a:avLst/>
          </a:prstGeom>
          <a:noFill/>
        </p:spPr>
      </p:pic>
      <p:sp>
        <p:nvSpPr>
          <p:cNvPr id="16" name="Текстово поле 15"/>
          <p:cNvSpPr txBox="1"/>
          <p:nvPr/>
        </p:nvSpPr>
        <p:spPr>
          <a:xfrm>
            <a:off x="7207624" y="2716305"/>
            <a:ext cx="3644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Стефка Кънева-родител</a:t>
            </a:r>
            <a:endParaRPr lang="bg-BG" sz="2400" b="1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696636" y="295834"/>
            <a:ext cx="5204011" cy="1452284"/>
          </a:xfrm>
        </p:spPr>
        <p:txBody>
          <a:bodyPr>
            <a:noAutofit/>
          </a:bodyPr>
          <a:lstStyle/>
          <a:p>
            <a:r>
              <a:rPr lang="bg-BG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Довиждане , попътен вятър </a:t>
            </a:r>
            <a:br>
              <a:rPr lang="bg-BG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bg-BG" dirty="0" smtClean="0">
                <a:solidFill>
                  <a:schemeClr val="accent5">
                    <a:lumMod val="50000"/>
                  </a:schemeClr>
                </a:solidFill>
                <a:latin typeface="Monotype Corsiva" pitchFamily="66" charset="0"/>
              </a:rPr>
              <a:t>и до нови срещи!</a:t>
            </a:r>
            <a:endParaRPr lang="bg-BG" dirty="0">
              <a:solidFill>
                <a:schemeClr val="accent5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4" name="Контейнер за картина 3" descr="68646ea8520619c93eef0c5023a45bb8.jpg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33" b="33"/>
          <a:stretch>
            <a:fillRect/>
          </a:stretch>
        </p:blipFill>
        <p:spPr>
          <a:xfrm>
            <a:off x="2931459" y="874059"/>
            <a:ext cx="5607424" cy="5217459"/>
          </a:xfrm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">
  <a:themeElements>
    <a:clrScheme name="Custom 415">
      <a:dk1>
        <a:srgbClr val="3B3B3B"/>
      </a:dk1>
      <a:lt1>
        <a:sysClr val="window" lastClr="FFFFFF"/>
      </a:lt1>
      <a:dk2>
        <a:srgbClr val="262626"/>
      </a:dk2>
      <a:lt2>
        <a:srgbClr val="C07400"/>
      </a:lt2>
      <a:accent1>
        <a:srgbClr val="005CC9"/>
      </a:accent1>
      <a:accent2>
        <a:srgbClr val="008EDC"/>
      </a:accent2>
      <a:accent3>
        <a:srgbClr val="3DA800"/>
      </a:accent3>
      <a:accent4>
        <a:srgbClr val="7030A0"/>
      </a:accent4>
      <a:accent5>
        <a:srgbClr val="B92AD6"/>
      </a:accent5>
      <a:accent6>
        <a:srgbClr val="1F7100"/>
      </a:accent6>
      <a:hlink>
        <a:srgbClr val="D30F00"/>
      </a:hlink>
      <a:folHlink>
        <a:srgbClr val="D30F00"/>
      </a:folHlink>
    </a:clrScheme>
    <a:fontScheme name="Custom 2">
      <a:majorFont>
        <a:latin typeface="Narkisim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tx1"/>
            </a:gs>
            <a:gs pos="100000">
              <a:schemeClr val="tx2"/>
            </a:gs>
          </a:gsLst>
          <a:lin ang="360000" scaled="0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TM66931380_win32_KB_V5" id="{1B786C8D-2177-4A5A-9718-032A412214C6}" vid="{EA647B36-C19D-492E-9711-2F7B3523F3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6450B55-B496-4B49-9DD2-B71AB023CAA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EA27D8E-DE3D-481C-905D-44ADCF801F7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9C9F46F3-DDE7-46C7-84BC-59C1156F2B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20117</TotalTime>
  <Words>858</Words>
  <Application>Microsoft Office PowerPoint</Application>
  <PresentationFormat>По избор</PresentationFormat>
  <Paragraphs>81</Paragraphs>
  <Slides>53</Slides>
  <Notes>0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53</vt:i4>
      </vt:variant>
    </vt:vector>
  </HeadingPairs>
  <TitlesOfParts>
    <vt:vector size="54" baseType="lpstr">
      <vt:lpstr>Custom</vt:lpstr>
      <vt:lpstr>“Детската градина – малкото училище на голямото начало”</vt:lpstr>
      <vt:lpstr>Малките  “мечета “вече са четвърта група</vt:lpstr>
      <vt:lpstr>Пленер “Моята детска градина”</vt:lpstr>
      <vt:lpstr>Отбелязваме Европейският ден на спорта и Деня на усмивката с организирани и свободни игри, които изпълниха двора на детската градина с много радостни възгласи, усмивки, щастие...</vt:lpstr>
      <vt:lpstr>Слайд 5</vt:lpstr>
      <vt:lpstr>С много емоции, хъс и интерес децата започнаха изработването на "Есенна книжка".  С любимите боички работиха всички....  Но...за четка, какво ли използваха?</vt:lpstr>
      <vt:lpstr>Лист след лист се диплят в нашата "Есенна книжка"... Днес работихме и със семена... Лепихме, редихме...чудеса сътворихме!  </vt:lpstr>
      <vt:lpstr>Много усмивки и гордост от положения труд беляза края на работата ни върху "Есенна книжка на..."...работихме с различни техники, рязахме, лепихме и..."Le voila"</vt:lpstr>
      <vt:lpstr>Обичаме да творим с пластилин и природни материали!</vt:lpstr>
      <vt:lpstr>Математика и игра</vt:lpstr>
      <vt:lpstr>Творим и се забавляваме с есенен групов проект...</vt:lpstr>
      <vt:lpstr>"Огнено червена приказка" …с поука , гостува днес при децата...</vt:lpstr>
      <vt:lpstr>Есента донесе своето цветно настроение  в детската градина. Децата от групата се включиха  в празника “Златна есен"  със стихове, песни и драматизация  на  народната приказка  “И косът помага" </vt:lpstr>
      <vt:lpstr>Слайд 14</vt:lpstr>
      <vt:lpstr>Есенно  творчество</vt:lpstr>
      <vt:lpstr>Слайд 16</vt:lpstr>
      <vt:lpstr>21-ви ноември  “Ден на християнското семейство”</vt:lpstr>
      <vt:lpstr>Математиката е лесна и много интересна..."Количествени отношения до шест"</vt:lpstr>
      <vt:lpstr>       Обичаме                        игрите</vt:lpstr>
      <vt:lpstr> Учим се на труд ,с есенно почистване на двора</vt:lpstr>
      <vt:lpstr>"Могат ли хората без превозни средства?" ... на този въпрос децата от групата съвместно с г-жа Станева психолог в РЦПППО Сливен търсиха отговор на проведената съвместна ситуация по БДП.</vt:lpstr>
      <vt:lpstr>   Отбелязваме Седмицата на книгата с четене     на коледни приказки от  родители</vt:lpstr>
      <vt:lpstr>Зимното  ни  творчество</vt:lpstr>
      <vt:lpstr>Коледната рабонилничка донесе много радост и емоции на деца, родители и учители. Сръчните ръчички изработиха красиви коледни картички. </vt:lpstr>
      <vt:lpstr>Нашата  добра практика продължава и в четвърта група…                           Традицията на Бъдни вечер пресъздадоха децата от групата.</vt:lpstr>
      <vt:lpstr>                   С много трепет и вълнение децата посрещнаха Дядо Коледа!</vt:lpstr>
      <vt:lpstr>В Деня на отворените врати наш гост бе майката на Гого г-жа Стефка Кънева...   Играхме гимнастика, пяхме, рисувахме и показахме своите знания...                                                                Благодарим за гостуването!</vt:lpstr>
      <vt:lpstr> Екип от районна служба "Пожарна безопасност и защита на населението" -гр.Сливен   гостува в ДГ “Минзухар”.  Дежурната смяна демонстрира възможностите на автомеханичната сълба и противопожарната техника.  Децата отблизо се запознаха с професията на пожарникаря, качиха се в пожарната кола, гасиха с маркуч...много радост… а впечатленията си те притвориха в рисунка.  </vt:lpstr>
      <vt:lpstr>Нашата добра практика излиза извън границите на детската градина "Кукерландия"...кукерската ни група направи дефиле на кукерски маски и представи своите кукерски игри пред ОбУ "Черноризец Храбър", Кметство и Пенсионери клуб с.Крушаре ...Радост, вълнение и награди ни очакваха...</vt:lpstr>
      <vt:lpstr>151 години безсмъртие..! .Децата от групата с песни и стихове отдадоха почит към живота и делото на Апостола. Те доказаха, че такива герои никога няма да бъдат забравени и техните дела ще се помнят вечно...! </vt:lpstr>
      <vt:lpstr>Баба Марта откъде ли пак намери сто къдели? Как можа от тез къдели да направи куп модели? Да сме живи, да сме здрави, да сме румени засмени! </vt:lpstr>
      <vt:lpstr>.Отбелязваме 3-ти март Деня на свободата.  С песни и стихове децата почетоха саможертвата на всички знайни и незнайни герои борили се за свободата ни.... а хайдутите ни с големи калпаци и рунтави мустаци показаха безстрашие  в "хайдушките игри".</vt:lpstr>
      <vt:lpstr>В навечерието на 8- ми март малчуганите от групата поздравиха своите майки с мили думи, песни и танци, изразявайки безрезервната си и чиста любов!  Бурните аплодисменти и грейнали очи на майките и гостите на тържеството възнаградиха усърдието и труда на децата! </vt:lpstr>
      <vt:lpstr>“В лекарския кабинет” …Д-р Катя Илиева излекува всички болни деца от групата.</vt:lpstr>
      <vt:lpstr>Слайд 35</vt:lpstr>
      <vt:lpstr>Топлите  лъчи  на пролетното слънце ни поканиха в двора за весели игри</vt:lpstr>
      <vt:lpstr>Слайд 37</vt:lpstr>
      <vt:lpstr>Слайд 38</vt:lpstr>
      <vt:lpstr>С много усмивки, възхищение и аплодисменти бе наситено цирковото представление, което гостува  в детската градина… А играта, която организира бате Николай ... бе една от любимите ни!</vt:lpstr>
      <vt:lpstr>Гостуване в ОбУ  “Черноризец Храбър “ с. Крушаре.  Децата от групата влязоха в ролята на ученици, като седнаха на чиновете и показаха, колко много са подготвени  за 1- ви клас .</vt:lpstr>
      <vt:lpstr>Пролетни усмивки и игри</vt:lpstr>
      <vt:lpstr>22 април Международен ден на Земята </vt:lpstr>
      <vt:lpstr>Слайд 43</vt:lpstr>
      <vt:lpstr>Слайд 44</vt:lpstr>
      <vt:lpstr>Традицията на Лазаровден пресъздадена пред учениците от ОбУ Черноризец Храбър с. Крушаре....а изненадата бе "гергьовска люлка"</vt:lpstr>
      <vt:lpstr>Слайд 46</vt:lpstr>
      <vt:lpstr>Гостуване в ОбУ  “Черноризец Храбър “ с. Крушаре.</vt:lpstr>
      <vt:lpstr>На концерт </vt:lpstr>
      <vt:lpstr>"Петя и вълкът"  симфонична приказка  по музика на композитора Сергей Прокопиев... </vt:lpstr>
      <vt:lpstr>Довиждане детска градина! Здравей първи клас!.... Благодарим Ви деца, бяхте невероятни!  Попътен вятър и много успехи! </vt:lpstr>
      <vt:lpstr> </vt:lpstr>
      <vt:lpstr>Слайд 52</vt:lpstr>
      <vt:lpstr>Довиждане , попътен вятър  и до нови срещи!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cp:lastModifiedBy>Lenovo</cp:lastModifiedBy>
  <cp:revision>36</cp:revision>
  <dcterms:created xsi:type="dcterms:W3CDTF">2023-08-29T05:27:05Z</dcterms:created>
  <dcterms:modified xsi:type="dcterms:W3CDTF">2025-02-14T14:54:18Z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