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31DAB9A-B803-4FC0-AFEA-02B82B84802B}" type="datetimeFigureOut">
              <a:rPr lang="bg-BG" smtClean="0"/>
              <a:t>11.3.2025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08A702-604A-4498-9C7E-E3EFFFA8156F}" type="slidenum">
              <a:rPr lang="bg-BG" smtClean="0"/>
              <a:t>‹#›</a:t>
            </a:fld>
            <a:endParaRPr lang="bg-BG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9492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DAB9A-B803-4FC0-AFEA-02B82B84802B}" type="datetimeFigureOut">
              <a:rPr lang="bg-BG" smtClean="0"/>
              <a:t>11.3.2025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8A702-604A-4498-9C7E-E3EFFFA8156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83321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DAB9A-B803-4FC0-AFEA-02B82B84802B}" type="datetimeFigureOut">
              <a:rPr lang="bg-BG" smtClean="0"/>
              <a:t>11.3.2025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8A702-604A-4498-9C7E-E3EFFFA8156F}" type="slidenum">
              <a:rPr lang="bg-BG" smtClean="0"/>
              <a:t>‹#›</a:t>
            </a:fld>
            <a:endParaRPr lang="bg-BG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5388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DAB9A-B803-4FC0-AFEA-02B82B84802B}" type="datetimeFigureOut">
              <a:rPr lang="bg-BG" smtClean="0"/>
              <a:t>11.3.2025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8A702-604A-4498-9C7E-E3EFFFA8156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61530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DAB9A-B803-4FC0-AFEA-02B82B84802B}" type="datetimeFigureOut">
              <a:rPr lang="bg-BG" smtClean="0"/>
              <a:t>11.3.2025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8A702-604A-4498-9C7E-E3EFFFA8156F}" type="slidenum">
              <a:rPr lang="bg-BG" smtClean="0"/>
              <a:t>‹#›</a:t>
            </a:fld>
            <a:endParaRPr lang="bg-BG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64947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DAB9A-B803-4FC0-AFEA-02B82B84802B}" type="datetimeFigureOut">
              <a:rPr lang="bg-BG" smtClean="0"/>
              <a:t>11.3.2025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8A702-604A-4498-9C7E-E3EFFFA8156F}" type="slidenum">
              <a:rPr lang="bg-BG" smtClean="0"/>
              <a:t>‹#›</a:t>
            </a:fld>
            <a:endParaRPr lang="bg-BG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3790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DAB9A-B803-4FC0-AFEA-02B82B84802B}" type="datetimeFigureOut">
              <a:rPr lang="bg-BG" smtClean="0"/>
              <a:t>11.3.2025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8A702-604A-4498-9C7E-E3EFFFA8156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227239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DAB9A-B803-4FC0-AFEA-02B82B84802B}" type="datetimeFigureOut">
              <a:rPr lang="bg-BG" smtClean="0"/>
              <a:t>11.3.2025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8A702-604A-4498-9C7E-E3EFFFA8156F}" type="slidenum">
              <a:rPr lang="bg-BG" smtClean="0"/>
              <a:t>‹#›</a:t>
            </a:fld>
            <a:endParaRPr lang="bg-BG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6110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DAB9A-B803-4FC0-AFEA-02B82B84802B}" type="datetimeFigureOut">
              <a:rPr lang="bg-BG" smtClean="0"/>
              <a:t>11.3.2025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8A702-604A-4498-9C7E-E3EFFFA8156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20911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DAB9A-B803-4FC0-AFEA-02B82B84802B}" type="datetimeFigureOut">
              <a:rPr lang="bg-BG" smtClean="0"/>
              <a:t>11.3.2025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8A702-604A-4498-9C7E-E3EFFFA8156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69038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лавие и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DAB9A-B803-4FC0-AFEA-02B82B84802B}" type="datetimeFigureOut">
              <a:rPr lang="bg-BG" smtClean="0"/>
              <a:t>11.3.2025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8A702-604A-4498-9C7E-E3EFFFA8156F}" type="slidenum">
              <a:rPr lang="bg-BG" smtClean="0"/>
              <a:t>‹#›</a:t>
            </a:fld>
            <a:endParaRPr lang="bg-BG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28679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DAB9A-B803-4FC0-AFEA-02B82B84802B}" type="datetimeFigureOut">
              <a:rPr lang="bg-BG" smtClean="0"/>
              <a:t>11.3.2025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8A702-604A-4498-9C7E-E3EFFFA8156F}" type="slidenum">
              <a:rPr lang="bg-BG" smtClean="0"/>
              <a:t>‹#›</a:t>
            </a:fld>
            <a:endParaRPr lang="bg-BG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93607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DAB9A-B803-4FC0-AFEA-02B82B84802B}" type="datetimeFigureOut">
              <a:rPr lang="bg-BG" smtClean="0"/>
              <a:t>11.3.2025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8A702-604A-4498-9C7E-E3EFFFA8156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2159803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 на цита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DAB9A-B803-4FC0-AFEA-02B82B84802B}" type="datetimeFigureOut">
              <a:rPr lang="bg-BG" smtClean="0"/>
              <a:t>11.3.2025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8A702-604A-4498-9C7E-E3EFFFA8156F}" type="slidenum">
              <a:rPr lang="bg-BG" smtClean="0"/>
              <a:t>‹#›</a:t>
            </a:fld>
            <a:endParaRPr lang="bg-BG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00958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или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DAB9A-B803-4FC0-AFEA-02B82B84802B}" type="datetimeFigureOut">
              <a:rPr lang="bg-BG" smtClean="0"/>
              <a:t>11.3.2025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8A702-604A-4498-9C7E-E3EFFFA8156F}" type="slidenum">
              <a:rPr lang="bg-BG" smtClean="0"/>
              <a:t>‹#›</a:t>
            </a:fld>
            <a:endParaRPr lang="bg-BG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98483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DAB9A-B803-4FC0-AFEA-02B82B84802B}" type="datetimeFigureOut">
              <a:rPr lang="bg-BG" smtClean="0"/>
              <a:t>11.3.2025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8A702-604A-4498-9C7E-E3EFFFA8156F}" type="slidenum">
              <a:rPr lang="bg-BG" smtClean="0"/>
              <a:t>‹#›</a:t>
            </a:fld>
            <a:endParaRPr lang="bg-BG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65082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DAB9A-B803-4FC0-AFEA-02B82B84802B}" type="datetimeFigureOut">
              <a:rPr lang="bg-BG" smtClean="0"/>
              <a:t>11.3.2025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8A702-604A-4498-9C7E-E3EFFFA8156F}" type="slidenum">
              <a:rPr lang="bg-BG" smtClean="0"/>
              <a:t>‹#›</a:t>
            </a:fld>
            <a:endParaRPr lang="bg-BG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251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31DAB9A-B803-4FC0-AFEA-02B82B84802B}" type="datetimeFigureOut">
              <a:rPr lang="bg-BG" smtClean="0"/>
              <a:t>11.3.2025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08A702-604A-4498-9C7E-E3EFFFA8156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13027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  <p:sldLayoutId id="2147483864" r:id="rId12"/>
    <p:sldLayoutId id="2147483865" r:id="rId13"/>
    <p:sldLayoutId id="2147483866" r:id="rId14"/>
    <p:sldLayoutId id="2147483867" r:id="rId15"/>
    <p:sldLayoutId id="2147483868" r:id="rId16"/>
    <p:sldLayoutId id="214748386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17157"/>
          </a:xfrm>
        </p:spPr>
        <p:txBody>
          <a:bodyPr>
            <a:normAutofit fontScale="90000"/>
          </a:bodyPr>
          <a:lstStyle/>
          <a:p>
            <a:r>
              <a:rPr lang="bg-BG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lang="bg-BG" sz="40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Детска градина ,,Минзухар“ </a:t>
            </a:r>
            <a:br>
              <a:rPr lang="bg-BG" sz="40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40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с. Крушаре, общ. Сливен</a:t>
            </a:r>
            <a:endParaRPr lang="bg-BG" sz="400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Картина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32560"/>
            <a:ext cx="12192000" cy="4676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5728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i="1" dirty="0" smtClean="0"/>
              <a:t>Първа възрастова група</a:t>
            </a:r>
            <a:endParaRPr lang="bg-BG" i="1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87520" y="2556932"/>
            <a:ext cx="10230720" cy="3318936"/>
          </a:xfrm>
        </p:spPr>
        <p:txBody>
          <a:bodyPr/>
          <a:lstStyle/>
          <a:p>
            <a:r>
              <a:rPr lang="bg-BG" dirty="0" smtClean="0"/>
              <a:t>Стойка Димитрова – учител</a:t>
            </a:r>
          </a:p>
          <a:p>
            <a:r>
              <a:rPr lang="bg-BG" dirty="0" smtClean="0"/>
              <a:t>Катя Ганева – учител</a:t>
            </a:r>
          </a:p>
          <a:p>
            <a:r>
              <a:rPr lang="bg-BG" dirty="0" smtClean="0"/>
              <a:t>Дочка Желязкова  - пом. възпитател        </a:t>
            </a:r>
          </a:p>
          <a:p>
            <a:r>
              <a:rPr lang="bg-BG" dirty="0" smtClean="0"/>
              <a:t>Татяна </a:t>
            </a:r>
            <a:r>
              <a:rPr lang="bg-BG" dirty="0"/>
              <a:t>Н</a:t>
            </a:r>
            <a:r>
              <a:rPr lang="bg-BG" dirty="0" smtClean="0"/>
              <a:t>енчева – пом. възпитател </a:t>
            </a:r>
            <a:endParaRPr lang="bg-BG" dirty="0"/>
          </a:p>
          <a:p>
            <a:pPr marL="0" indent="0">
              <a:buNone/>
            </a:pPr>
            <a:r>
              <a:rPr lang="bg-BG" dirty="0" smtClean="0"/>
              <a:t>       учебната 2023-2024година      </a:t>
            </a:r>
            <a:endParaRPr lang="bg-BG" dirty="0"/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468880"/>
            <a:ext cx="5648960" cy="390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5487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онтейнер за съдържание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6880" y="264160"/>
            <a:ext cx="11297920" cy="6136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7042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Малките бонбони разпознават, назовават и подреждат приборите за хранене.</a:t>
            </a:r>
            <a:endParaRPr lang="bg-BG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5402" y="2425383"/>
            <a:ext cx="2488406" cy="3317875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4395" y="2425383"/>
            <a:ext cx="2942570" cy="3317875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7873999" y="2425383"/>
            <a:ext cx="3159759" cy="331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0787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b="1" i="1" dirty="0" smtClean="0"/>
              <a:t>Малки ръкавички, да топлят детските ръчички</a:t>
            </a:r>
            <a:endParaRPr lang="bg-BG" b="1" i="1" dirty="0"/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48756" y="2608263"/>
            <a:ext cx="2676763" cy="3317875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8880" y="2608262"/>
            <a:ext cx="3027679" cy="3317875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3138" y="2608262"/>
            <a:ext cx="3529890" cy="331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7417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b="1" i="1" dirty="0" smtClean="0"/>
              <a:t>А когато, дойде зима, бързо шала да се </a:t>
            </a:r>
            <a:r>
              <a:rPr lang="bg-BG" b="1" i="1" dirty="0" smtClean="0"/>
              <a:t>взима </a:t>
            </a:r>
            <a:r>
              <a:rPr lang="bg-BG" b="1" i="1" dirty="0" smtClean="0"/>
              <a:t>!</a:t>
            </a:r>
            <a:endParaRPr lang="bg-BG" b="1" i="1" dirty="0"/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49796" y="2743199"/>
            <a:ext cx="2844403" cy="3362961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2200" y="2743199"/>
            <a:ext cx="2545080" cy="3362961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5280" y="2743199"/>
            <a:ext cx="3058160" cy="3241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0204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b="1" i="1" dirty="0" smtClean="0"/>
              <a:t>Дядо Коледа дойде, дари децата от сърце.</a:t>
            </a:r>
            <a:br>
              <a:rPr lang="bg-BG" b="1" i="1" dirty="0" smtClean="0"/>
            </a:br>
            <a:endParaRPr lang="bg-BG" b="1" i="1" dirty="0"/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32842" y="2557463"/>
            <a:ext cx="2687318" cy="3317875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2881" y="2557464"/>
            <a:ext cx="3037839" cy="3317874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2353" y="2661920"/>
            <a:ext cx="3494245" cy="3291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9372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Пиленце любимо, топчица </a:t>
            </a: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злато, искам </a:t>
            </a: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 ми </a:t>
            </a:r>
            <a:r>
              <a:rPr 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станеш ти </a:t>
            </a: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петле хвъркато.</a:t>
            </a:r>
            <a:endParaRPr lang="bg-BG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97397" y="2496503"/>
            <a:ext cx="2488406" cy="3317875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5803" y="2496503"/>
            <a:ext cx="2526030" cy="3317875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1833" y="2496503"/>
            <a:ext cx="2386727" cy="3317875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8798560" y="2496503"/>
            <a:ext cx="2463879" cy="331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8156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295402" y="1012612"/>
            <a:ext cx="9601196" cy="1303867"/>
          </a:xfrm>
        </p:spPr>
        <p:txBody>
          <a:bodyPr>
            <a:normAutofit fontScale="90000"/>
          </a:bodyPr>
          <a:lstStyle/>
          <a:p>
            <a:r>
              <a:rPr lang="bg-BG" dirty="0" smtClean="0"/>
              <a:t>Празнуване на рождените  дни  на децата</a:t>
            </a:r>
            <a:endParaRPr lang="bg-BG" dirty="0"/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5402" y="2537143"/>
            <a:ext cx="2488406" cy="3317875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3808" y="2458721"/>
            <a:ext cx="2640329" cy="3396297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4137" y="2458720"/>
            <a:ext cx="2201226" cy="3322319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25363" y="2418080"/>
            <a:ext cx="2640329" cy="3362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5908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b="1" i="1" dirty="0" smtClean="0"/>
              <a:t>Моят мечтан дом</a:t>
            </a:r>
            <a:endParaRPr lang="bg-BG" b="1" i="1" dirty="0"/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87120" y="2428240"/>
            <a:ext cx="3058160" cy="3647440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4021613" y="2535201"/>
            <a:ext cx="3647440" cy="3400107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5387" y="2389407"/>
            <a:ext cx="3630613" cy="3559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8735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b="1" i="1" dirty="0" smtClean="0"/>
              <a:t>Отбелязване на деня на Земата</a:t>
            </a:r>
            <a:br>
              <a:rPr lang="bg-BG" b="1" i="1" dirty="0" smtClean="0"/>
            </a:br>
            <a:r>
              <a:rPr lang="bg-BG" b="1" i="1" dirty="0" smtClean="0"/>
              <a:t>22 април</a:t>
            </a:r>
            <a:endParaRPr lang="bg-BG" b="1" i="1" dirty="0"/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5402" y="2367281"/>
            <a:ext cx="4678679" cy="3769358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4081" y="2367280"/>
            <a:ext cx="4922518" cy="3769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1357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7681" y="436880"/>
            <a:ext cx="11064240" cy="584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9576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рганични">
  <a:themeElements>
    <a:clrScheme name="Органични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Органични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Органични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106</TotalTime>
  <Words>100</Words>
  <Application>Microsoft Office PowerPoint</Application>
  <PresentationFormat>Широк екран</PresentationFormat>
  <Paragraphs>15</Paragraphs>
  <Slides>12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12</vt:i4>
      </vt:variant>
    </vt:vector>
  </HeadingPairs>
  <TitlesOfParts>
    <vt:vector size="16" baseType="lpstr">
      <vt:lpstr>Arial</vt:lpstr>
      <vt:lpstr>Garamond</vt:lpstr>
      <vt:lpstr>Times New Roman</vt:lpstr>
      <vt:lpstr>Органични</vt:lpstr>
      <vt:lpstr>               Детска градина ,,Минзухар“             с. Крушаре, общ. Сливен</vt:lpstr>
      <vt:lpstr>Първа възрастова група</vt:lpstr>
      <vt:lpstr>Презентация на PowerPoint</vt:lpstr>
      <vt:lpstr>Малките бонбони разпознават, назовават и подреждат приборите за хранене.</vt:lpstr>
      <vt:lpstr>Малки ръкавички, да топлят детските ръчички</vt:lpstr>
      <vt:lpstr>А когато, дойде зима, бързо шала да се взима !</vt:lpstr>
      <vt:lpstr>Дядо Коледа дойде, дари децата от сърце. </vt:lpstr>
      <vt:lpstr>Пиленце любимо, топчица от злато, искам да ми станеш ти петле хвъркато.</vt:lpstr>
      <vt:lpstr>Празнуване на рождените  дни  на децата</vt:lpstr>
      <vt:lpstr>Моят мечтан дом</vt:lpstr>
      <vt:lpstr>Отбелязване на деня на Земата 22 април</vt:lpstr>
      <vt:lpstr>Презентация на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Детска градина ,,Минзухар“  с. Крушаре, общ. Сливен</dc:title>
  <dc:creator>Teacher</dc:creator>
  <cp:lastModifiedBy>Teacher</cp:lastModifiedBy>
  <cp:revision>12</cp:revision>
  <dcterms:created xsi:type="dcterms:W3CDTF">2025-03-07T10:32:23Z</dcterms:created>
  <dcterms:modified xsi:type="dcterms:W3CDTF">2025-03-11T09:52:52Z</dcterms:modified>
</cp:coreProperties>
</file>